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7"/>
  </p:notesMasterIdLst>
  <p:sldIdLst>
    <p:sldId id="283" r:id="rId2"/>
    <p:sldId id="284" r:id="rId3"/>
    <p:sldId id="256" r:id="rId4"/>
    <p:sldId id="279" r:id="rId5"/>
    <p:sldId id="270" r:id="rId6"/>
    <p:sldId id="269" r:id="rId7"/>
    <p:sldId id="276" r:id="rId8"/>
    <p:sldId id="272" r:id="rId9"/>
    <p:sldId id="268" r:id="rId10"/>
    <p:sldId id="271" r:id="rId11"/>
    <p:sldId id="277" r:id="rId12"/>
    <p:sldId id="278" r:id="rId13"/>
    <p:sldId id="280" r:id="rId14"/>
    <p:sldId id="281" r:id="rId15"/>
    <p:sldId id="282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Georgia" panose="02040502050405020303" pitchFamily="18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498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Štěpánka Jenešová" userId="79af250f-952e-4b78-989f-f53f522bcafe" providerId="ADAL" clId="{30655563-03A7-4493-9CCF-373FBD608821}"/>
    <pc:docChg chg="undo custSel addSld delSld modSld sldOrd">
      <pc:chgData name="Štěpánka Jenešová" userId="79af250f-952e-4b78-989f-f53f522bcafe" providerId="ADAL" clId="{30655563-03A7-4493-9CCF-373FBD608821}" dt="2021-09-21T09:26:20.372" v="3420" actId="20577"/>
      <pc:docMkLst>
        <pc:docMk/>
      </pc:docMkLst>
      <pc:sldChg chg="modSp mod">
        <pc:chgData name="Štěpánka Jenešová" userId="79af250f-952e-4b78-989f-f53f522bcafe" providerId="ADAL" clId="{30655563-03A7-4493-9CCF-373FBD608821}" dt="2021-09-20T12:21:20.831" v="3375" actId="255"/>
        <pc:sldMkLst>
          <pc:docMk/>
          <pc:sldMk cId="0" sldId="256"/>
        </pc:sldMkLst>
        <pc:spChg chg="mod">
          <ac:chgData name="Štěpánka Jenešová" userId="79af250f-952e-4b78-989f-f53f522bcafe" providerId="ADAL" clId="{30655563-03A7-4493-9CCF-373FBD608821}" dt="2021-09-20T12:21:20.831" v="3375" actId="255"/>
          <ac:spMkLst>
            <pc:docMk/>
            <pc:sldMk cId="0" sldId="256"/>
            <ac:spMk id="61" creationId="{00000000-0000-0000-0000-000000000000}"/>
          </ac:spMkLst>
        </pc:spChg>
      </pc:sldChg>
      <pc:sldChg chg="del">
        <pc:chgData name="Štěpánka Jenešová" userId="79af250f-952e-4b78-989f-f53f522bcafe" providerId="ADAL" clId="{30655563-03A7-4493-9CCF-373FBD608821}" dt="2021-09-19T13:08:11.744" v="1477" actId="47"/>
        <pc:sldMkLst>
          <pc:docMk/>
          <pc:sldMk cId="0" sldId="257"/>
        </pc:sldMkLst>
      </pc:sldChg>
      <pc:sldChg chg="del">
        <pc:chgData name="Štěpánka Jenešová" userId="79af250f-952e-4b78-989f-f53f522bcafe" providerId="ADAL" clId="{30655563-03A7-4493-9CCF-373FBD608821}" dt="2021-09-19T13:08:02.850" v="1473" actId="47"/>
        <pc:sldMkLst>
          <pc:docMk/>
          <pc:sldMk cId="0" sldId="258"/>
        </pc:sldMkLst>
      </pc:sldChg>
      <pc:sldChg chg="addSp delSp modSp mod">
        <pc:chgData name="Štěpánka Jenešová" userId="79af250f-952e-4b78-989f-f53f522bcafe" providerId="ADAL" clId="{30655563-03A7-4493-9CCF-373FBD608821}" dt="2021-09-21T09:26:20.372" v="3420" actId="20577"/>
        <pc:sldMkLst>
          <pc:docMk/>
          <pc:sldMk cId="2927877473" sldId="268"/>
        </pc:sldMkLst>
        <pc:spChg chg="mod">
          <ac:chgData name="Štěpánka Jenešová" userId="79af250f-952e-4b78-989f-f53f522bcafe" providerId="ADAL" clId="{30655563-03A7-4493-9CCF-373FBD608821}" dt="2021-09-20T08:12:48.317" v="3081" actId="255"/>
          <ac:spMkLst>
            <pc:docMk/>
            <pc:sldMk cId="2927877473" sldId="268"/>
            <ac:spMk id="2" creationId="{00000000-0000-0000-0000-000000000000}"/>
          </ac:spMkLst>
        </pc:spChg>
        <pc:spChg chg="mod">
          <ac:chgData name="Štěpánka Jenešová" userId="79af250f-952e-4b78-989f-f53f522bcafe" providerId="ADAL" clId="{30655563-03A7-4493-9CCF-373FBD608821}" dt="2021-09-21T09:26:20.372" v="3420" actId="20577"/>
          <ac:spMkLst>
            <pc:docMk/>
            <pc:sldMk cId="2927877473" sldId="268"/>
            <ac:spMk id="3" creationId="{00000000-0000-0000-0000-000000000000}"/>
          </ac:spMkLst>
        </pc:spChg>
        <pc:picChg chg="del">
          <ac:chgData name="Štěpánka Jenešová" userId="79af250f-952e-4b78-989f-f53f522bcafe" providerId="ADAL" clId="{30655563-03A7-4493-9CCF-373FBD608821}" dt="2021-09-19T13:07:50.698" v="1470" actId="21"/>
          <ac:picMkLst>
            <pc:docMk/>
            <pc:sldMk cId="2927877473" sldId="268"/>
            <ac:picMk id="4" creationId="{664B92FF-4450-4DE8-A9A8-1BBCA8925BD7}"/>
          </ac:picMkLst>
        </pc:picChg>
        <pc:picChg chg="del">
          <ac:chgData name="Štěpánka Jenešová" userId="79af250f-952e-4b78-989f-f53f522bcafe" providerId="ADAL" clId="{30655563-03A7-4493-9CCF-373FBD608821}" dt="2021-09-19T13:07:55.141" v="1472" actId="21"/>
          <ac:picMkLst>
            <pc:docMk/>
            <pc:sldMk cId="2927877473" sldId="268"/>
            <ac:picMk id="5" creationId="{97A5B0F1-A5F6-4A41-ADE8-576DF82A49E6}"/>
          </ac:picMkLst>
        </pc:picChg>
        <pc:picChg chg="add mod">
          <ac:chgData name="Štěpánka Jenešová" userId="79af250f-952e-4b78-989f-f53f522bcafe" providerId="ADAL" clId="{30655563-03A7-4493-9CCF-373FBD608821}" dt="2021-09-20T08:12:31.349" v="3079" actId="1076"/>
          <ac:picMkLst>
            <pc:docMk/>
            <pc:sldMk cId="2927877473" sldId="268"/>
            <ac:picMk id="7" creationId="{44B33FA9-FADC-4727-B3A3-F2727B5F9CE6}"/>
          </ac:picMkLst>
        </pc:picChg>
        <pc:picChg chg="del">
          <ac:chgData name="Štěpánka Jenešová" userId="79af250f-952e-4b78-989f-f53f522bcafe" providerId="ADAL" clId="{30655563-03A7-4493-9CCF-373FBD608821}" dt="2021-09-19T13:07:52.819" v="1471" actId="21"/>
          <ac:picMkLst>
            <pc:docMk/>
            <pc:sldMk cId="2927877473" sldId="268"/>
            <ac:picMk id="1026" creationId="{974D006D-C59A-47F6-AFCC-EF05F759AF06}"/>
          </ac:picMkLst>
        </pc:picChg>
        <pc:picChg chg="del">
          <ac:chgData name="Štěpánka Jenešová" userId="79af250f-952e-4b78-989f-f53f522bcafe" providerId="ADAL" clId="{30655563-03A7-4493-9CCF-373FBD608821}" dt="2021-09-19T13:07:48.945" v="1469" actId="21"/>
          <ac:picMkLst>
            <pc:docMk/>
            <pc:sldMk cId="2927877473" sldId="268"/>
            <ac:picMk id="1030" creationId="{1891C870-52D6-44C3-962F-22BC459D8166}"/>
          </ac:picMkLst>
        </pc:picChg>
      </pc:sldChg>
      <pc:sldChg chg="addSp delSp modSp mod ord">
        <pc:chgData name="Štěpánka Jenešová" userId="79af250f-952e-4b78-989f-f53f522bcafe" providerId="ADAL" clId="{30655563-03A7-4493-9CCF-373FBD608821}" dt="2021-09-20T12:35:14.295" v="3405"/>
        <pc:sldMkLst>
          <pc:docMk/>
          <pc:sldMk cId="360947725" sldId="269"/>
        </pc:sldMkLst>
        <pc:spChg chg="mod">
          <ac:chgData name="Štěpánka Jenešová" userId="79af250f-952e-4b78-989f-f53f522bcafe" providerId="ADAL" clId="{30655563-03A7-4493-9CCF-373FBD608821}" dt="2021-09-20T12:21:49.812" v="3379" actId="6549"/>
          <ac:spMkLst>
            <pc:docMk/>
            <pc:sldMk cId="360947725" sldId="269"/>
            <ac:spMk id="2" creationId="{46A0E161-9B01-4CC7-A8F6-1616D3005527}"/>
          </ac:spMkLst>
        </pc:spChg>
        <pc:spChg chg="mod">
          <ac:chgData name="Štěpánka Jenešová" userId="79af250f-952e-4b78-989f-f53f522bcafe" providerId="ADAL" clId="{30655563-03A7-4493-9CCF-373FBD608821}" dt="2021-09-19T12:32:34.883" v="545" actId="20577"/>
          <ac:spMkLst>
            <pc:docMk/>
            <pc:sldMk cId="360947725" sldId="269"/>
            <ac:spMk id="3" creationId="{97444045-1623-400D-A671-284E4D48F24C}"/>
          </ac:spMkLst>
        </pc:spChg>
        <pc:spChg chg="mod">
          <ac:chgData name="Štěpánka Jenešová" userId="79af250f-952e-4b78-989f-f53f522bcafe" providerId="ADAL" clId="{30655563-03A7-4493-9CCF-373FBD608821}" dt="2021-09-20T08:04:10.502" v="2990" actId="1076"/>
          <ac:spMkLst>
            <pc:docMk/>
            <pc:sldMk cId="360947725" sldId="269"/>
            <ac:spMk id="4" creationId="{CA9FEB90-EA36-459D-9652-FBB46C3138B0}"/>
          </ac:spMkLst>
        </pc:spChg>
        <pc:picChg chg="add mod">
          <ac:chgData name="Štěpánka Jenešová" userId="79af250f-952e-4b78-989f-f53f522bcafe" providerId="ADAL" clId="{30655563-03A7-4493-9CCF-373FBD608821}" dt="2021-09-20T08:01:58.844" v="2983" actId="1076"/>
          <ac:picMkLst>
            <pc:docMk/>
            <pc:sldMk cId="360947725" sldId="269"/>
            <ac:picMk id="5" creationId="{964FD8BF-9C09-476C-8BD5-5A233ADD70F5}"/>
          </ac:picMkLst>
        </pc:picChg>
        <pc:picChg chg="del">
          <ac:chgData name="Štěpánka Jenešová" userId="79af250f-952e-4b78-989f-f53f522bcafe" providerId="ADAL" clId="{30655563-03A7-4493-9CCF-373FBD608821}" dt="2021-09-19T12:32:01.872" v="539" actId="21"/>
          <ac:picMkLst>
            <pc:docMk/>
            <pc:sldMk cId="360947725" sldId="269"/>
            <ac:picMk id="6" creationId="{6352BCB3-1A96-4227-A0D8-DAF7EDDE21FF}"/>
          </ac:picMkLst>
        </pc:picChg>
        <pc:picChg chg="add mod">
          <ac:chgData name="Štěpánka Jenešová" userId="79af250f-952e-4b78-989f-f53f522bcafe" providerId="ADAL" clId="{30655563-03A7-4493-9CCF-373FBD608821}" dt="2021-09-20T08:04:10.502" v="2990" actId="1076"/>
          <ac:picMkLst>
            <pc:docMk/>
            <pc:sldMk cId="360947725" sldId="269"/>
            <ac:picMk id="1026" creationId="{D0B54E54-646B-4018-B2D9-1B20E1281078}"/>
          </ac:picMkLst>
        </pc:picChg>
      </pc:sldChg>
      <pc:sldChg chg="addSp delSp modSp mod">
        <pc:chgData name="Štěpánka Jenešová" userId="79af250f-952e-4b78-989f-f53f522bcafe" providerId="ADAL" clId="{30655563-03A7-4493-9CCF-373FBD608821}" dt="2021-09-20T12:35:00.189" v="3403" actId="1076"/>
        <pc:sldMkLst>
          <pc:docMk/>
          <pc:sldMk cId="2563263393" sldId="270"/>
        </pc:sldMkLst>
        <pc:spChg chg="mod">
          <ac:chgData name="Štěpánka Jenešová" userId="79af250f-952e-4b78-989f-f53f522bcafe" providerId="ADAL" clId="{30655563-03A7-4493-9CCF-373FBD608821}" dt="2021-09-19T12:47:03.287" v="611" actId="6549"/>
          <ac:spMkLst>
            <pc:docMk/>
            <pc:sldMk cId="2563263393" sldId="270"/>
            <ac:spMk id="2" creationId="{DCD0EA8F-A91A-476A-BD83-9C93694A1ACD}"/>
          </ac:spMkLst>
        </pc:spChg>
        <pc:spChg chg="mod">
          <ac:chgData name="Štěpánka Jenešová" userId="79af250f-952e-4b78-989f-f53f522bcafe" providerId="ADAL" clId="{30655563-03A7-4493-9CCF-373FBD608821}" dt="2021-09-19T13:47:53.751" v="1888" actId="20577"/>
          <ac:spMkLst>
            <pc:docMk/>
            <pc:sldMk cId="2563263393" sldId="270"/>
            <ac:spMk id="3" creationId="{3637DE1B-5F13-47B7-A21A-AB79ACD5A8FA}"/>
          </ac:spMkLst>
        </pc:spChg>
        <pc:picChg chg="del">
          <ac:chgData name="Štěpánka Jenešová" userId="79af250f-952e-4b78-989f-f53f522bcafe" providerId="ADAL" clId="{30655563-03A7-4493-9CCF-373FBD608821}" dt="2021-09-19T12:48:17.729" v="707" actId="21"/>
          <ac:picMkLst>
            <pc:docMk/>
            <pc:sldMk cId="2563263393" sldId="270"/>
            <ac:picMk id="5" creationId="{06B09370-8B2C-426B-958B-09EB2907849D}"/>
          </ac:picMkLst>
        </pc:picChg>
        <pc:picChg chg="add mod">
          <ac:chgData name="Štěpánka Jenešová" userId="79af250f-952e-4b78-989f-f53f522bcafe" providerId="ADAL" clId="{30655563-03A7-4493-9CCF-373FBD608821}" dt="2021-09-20T12:34:50.182" v="3400" actId="1076"/>
          <ac:picMkLst>
            <pc:docMk/>
            <pc:sldMk cId="2563263393" sldId="270"/>
            <ac:picMk id="5" creationId="{2740FF0A-303F-4720-BEB8-9301E44B2A14}"/>
          </ac:picMkLst>
        </pc:picChg>
        <pc:picChg chg="add mod">
          <ac:chgData name="Štěpánka Jenešová" userId="79af250f-952e-4b78-989f-f53f522bcafe" providerId="ADAL" clId="{30655563-03A7-4493-9CCF-373FBD608821}" dt="2021-09-20T12:35:00.189" v="3403" actId="1076"/>
          <ac:picMkLst>
            <pc:docMk/>
            <pc:sldMk cId="2563263393" sldId="270"/>
            <ac:picMk id="7" creationId="{833C23A8-E2CB-4448-8DDD-193B36789E21}"/>
          </ac:picMkLst>
        </pc:picChg>
      </pc:sldChg>
      <pc:sldChg chg="addSp modSp mod">
        <pc:chgData name="Štěpánka Jenešová" userId="79af250f-952e-4b78-989f-f53f522bcafe" providerId="ADAL" clId="{30655563-03A7-4493-9CCF-373FBD608821}" dt="2021-09-20T08:13:37.193" v="3084" actId="207"/>
        <pc:sldMkLst>
          <pc:docMk/>
          <pc:sldMk cId="560931850" sldId="271"/>
        </pc:sldMkLst>
        <pc:spChg chg="mod">
          <ac:chgData name="Štěpánka Jenešová" userId="79af250f-952e-4b78-989f-f53f522bcafe" providerId="ADAL" clId="{30655563-03A7-4493-9CCF-373FBD608821}" dt="2021-09-19T13:08:42.302" v="1537" actId="6549"/>
          <ac:spMkLst>
            <pc:docMk/>
            <pc:sldMk cId="560931850" sldId="271"/>
            <ac:spMk id="2" creationId="{931167CB-CF69-4E8E-AA94-034B04EBD695}"/>
          </ac:spMkLst>
        </pc:spChg>
        <pc:spChg chg="mod">
          <ac:chgData name="Štěpánka Jenešová" userId="79af250f-952e-4b78-989f-f53f522bcafe" providerId="ADAL" clId="{30655563-03A7-4493-9CCF-373FBD608821}" dt="2021-09-20T08:13:37.193" v="3084" actId="207"/>
          <ac:spMkLst>
            <pc:docMk/>
            <pc:sldMk cId="560931850" sldId="271"/>
            <ac:spMk id="3" creationId="{C56CD722-F8A4-4B8D-87F9-A966CD51B132}"/>
          </ac:spMkLst>
        </pc:spChg>
        <pc:spChg chg="mod">
          <ac:chgData name="Štěpánka Jenešová" userId="79af250f-952e-4b78-989f-f53f522bcafe" providerId="ADAL" clId="{30655563-03A7-4493-9CCF-373FBD608821}" dt="2021-09-19T13:52:11.329" v="1985" actId="1076"/>
          <ac:spMkLst>
            <pc:docMk/>
            <pc:sldMk cId="560931850" sldId="271"/>
            <ac:spMk id="4" creationId="{B53D70A9-70B4-4BD0-A0D3-C90606D84CBD}"/>
          </ac:spMkLst>
        </pc:spChg>
        <pc:spChg chg="add mod">
          <ac:chgData name="Štěpánka Jenešová" userId="79af250f-952e-4b78-989f-f53f522bcafe" providerId="ADAL" clId="{30655563-03A7-4493-9CCF-373FBD608821}" dt="2021-09-19T13:53:57.071" v="2123" actId="1076"/>
          <ac:spMkLst>
            <pc:docMk/>
            <pc:sldMk cId="560931850" sldId="271"/>
            <ac:spMk id="5" creationId="{B1D1BB2E-5F85-48A5-8ADE-5388C18BB295}"/>
          </ac:spMkLst>
        </pc:spChg>
      </pc:sldChg>
      <pc:sldChg chg="addSp delSp modSp mod">
        <pc:chgData name="Štěpánka Jenešová" userId="79af250f-952e-4b78-989f-f53f522bcafe" providerId="ADAL" clId="{30655563-03A7-4493-9CCF-373FBD608821}" dt="2021-09-20T12:24:01.695" v="3385" actId="207"/>
        <pc:sldMkLst>
          <pc:docMk/>
          <pc:sldMk cId="4069777691" sldId="272"/>
        </pc:sldMkLst>
        <pc:spChg chg="mod">
          <ac:chgData name="Štěpánka Jenešová" userId="79af250f-952e-4b78-989f-f53f522bcafe" providerId="ADAL" clId="{30655563-03A7-4493-9CCF-373FBD608821}" dt="2021-09-20T12:24:01.695" v="3385" actId="207"/>
          <ac:spMkLst>
            <pc:docMk/>
            <pc:sldMk cId="4069777691" sldId="272"/>
            <ac:spMk id="2" creationId="{4D187EE6-FFC6-40FC-8501-F5DA4369B3F5}"/>
          </ac:spMkLst>
        </pc:spChg>
        <pc:spChg chg="mod">
          <ac:chgData name="Štěpánka Jenešová" userId="79af250f-952e-4b78-989f-f53f522bcafe" providerId="ADAL" clId="{30655563-03A7-4493-9CCF-373FBD608821}" dt="2021-09-20T08:10:55.115" v="3032" actId="14100"/>
          <ac:spMkLst>
            <pc:docMk/>
            <pc:sldMk cId="4069777691" sldId="272"/>
            <ac:spMk id="3" creationId="{554C942B-D1E0-48B8-A98D-2534E59EF91B}"/>
          </ac:spMkLst>
        </pc:spChg>
        <pc:spChg chg="mod">
          <ac:chgData name="Štěpánka Jenešová" userId="79af250f-952e-4b78-989f-f53f522bcafe" providerId="ADAL" clId="{30655563-03A7-4493-9CCF-373FBD608821}" dt="2021-09-20T08:11:57.769" v="3072" actId="5793"/>
          <ac:spMkLst>
            <pc:docMk/>
            <pc:sldMk cId="4069777691" sldId="272"/>
            <ac:spMk id="7" creationId="{37C12B73-5AE5-4EB3-A5F8-BDB950EFFE6F}"/>
          </ac:spMkLst>
        </pc:spChg>
        <pc:picChg chg="add mod">
          <ac:chgData name="Štěpánka Jenešová" userId="79af250f-952e-4b78-989f-f53f522bcafe" providerId="ADAL" clId="{30655563-03A7-4493-9CCF-373FBD608821}" dt="2021-09-20T08:11:41.125" v="3039" actId="1076"/>
          <ac:picMkLst>
            <pc:docMk/>
            <pc:sldMk cId="4069777691" sldId="272"/>
            <ac:picMk id="4" creationId="{BDC0008A-808D-4A2E-B70A-E8E84BB58B7F}"/>
          </ac:picMkLst>
        </pc:picChg>
        <pc:picChg chg="add del mod">
          <ac:chgData name="Štěpánka Jenešová" userId="79af250f-952e-4b78-989f-f53f522bcafe" providerId="ADAL" clId="{30655563-03A7-4493-9CCF-373FBD608821}" dt="2021-09-20T08:09:01.091" v="3021" actId="21"/>
          <ac:picMkLst>
            <pc:docMk/>
            <pc:sldMk cId="4069777691" sldId="272"/>
            <ac:picMk id="5" creationId="{D8E2AADF-0DFB-4A9E-85C7-53B4685D8BC3}"/>
          </ac:picMkLst>
        </pc:picChg>
        <pc:picChg chg="del">
          <ac:chgData name="Štěpánka Jenešová" userId="79af250f-952e-4b78-989f-f53f522bcafe" providerId="ADAL" clId="{30655563-03A7-4493-9CCF-373FBD608821}" dt="2021-09-19T13:46:20.467" v="1862" actId="478"/>
          <ac:picMkLst>
            <pc:docMk/>
            <pc:sldMk cId="4069777691" sldId="272"/>
            <ac:picMk id="6" creationId="{C716986E-01EF-482B-8881-AA07A63AE4C2}"/>
          </ac:picMkLst>
        </pc:picChg>
        <pc:picChg chg="del">
          <ac:chgData name="Štěpánka Jenešová" userId="79af250f-952e-4b78-989f-f53f522bcafe" providerId="ADAL" clId="{30655563-03A7-4493-9CCF-373FBD608821}" dt="2021-09-19T13:46:21.886" v="1863" actId="478"/>
          <ac:picMkLst>
            <pc:docMk/>
            <pc:sldMk cId="4069777691" sldId="272"/>
            <ac:picMk id="8" creationId="{63EDF7DF-30F2-4F15-8858-A015C4916FD4}"/>
          </ac:picMkLst>
        </pc:picChg>
        <pc:picChg chg="add del mod">
          <ac:chgData name="Štěpánka Jenešová" userId="79af250f-952e-4b78-989f-f53f522bcafe" providerId="ADAL" clId="{30655563-03A7-4493-9CCF-373FBD608821}" dt="2021-09-20T08:10:17.069" v="3029"/>
          <ac:picMkLst>
            <pc:docMk/>
            <pc:sldMk cId="4069777691" sldId="272"/>
            <ac:picMk id="3074" creationId="{DCBA863B-8A3F-4FE3-99F9-4489713D3B60}"/>
          </ac:picMkLst>
        </pc:picChg>
      </pc:sldChg>
      <pc:sldChg chg="del">
        <pc:chgData name="Štěpánka Jenešová" userId="79af250f-952e-4b78-989f-f53f522bcafe" providerId="ADAL" clId="{30655563-03A7-4493-9CCF-373FBD608821}" dt="2021-09-19T13:08:04.407" v="1474" actId="47"/>
        <pc:sldMkLst>
          <pc:docMk/>
          <pc:sldMk cId="332306323" sldId="273"/>
        </pc:sldMkLst>
      </pc:sldChg>
      <pc:sldChg chg="del">
        <pc:chgData name="Štěpánka Jenešová" userId="79af250f-952e-4b78-989f-f53f522bcafe" providerId="ADAL" clId="{30655563-03A7-4493-9CCF-373FBD608821}" dt="2021-09-19T13:08:06.706" v="1475" actId="47"/>
        <pc:sldMkLst>
          <pc:docMk/>
          <pc:sldMk cId="2463252839" sldId="274"/>
        </pc:sldMkLst>
      </pc:sldChg>
      <pc:sldChg chg="del">
        <pc:chgData name="Štěpánka Jenešová" userId="79af250f-952e-4b78-989f-f53f522bcafe" providerId="ADAL" clId="{30655563-03A7-4493-9CCF-373FBD608821}" dt="2021-09-19T13:08:09.166" v="1476" actId="47"/>
        <pc:sldMkLst>
          <pc:docMk/>
          <pc:sldMk cId="334537236" sldId="275"/>
        </pc:sldMkLst>
      </pc:sldChg>
      <pc:sldChg chg="addSp delSp modSp mod">
        <pc:chgData name="Štěpánka Jenešová" userId="79af250f-952e-4b78-989f-f53f522bcafe" providerId="ADAL" clId="{30655563-03A7-4493-9CCF-373FBD608821}" dt="2021-09-20T08:08:39.306" v="3019" actId="14100"/>
        <pc:sldMkLst>
          <pc:docMk/>
          <pc:sldMk cId="3371268239" sldId="276"/>
        </pc:sldMkLst>
        <pc:spChg chg="mod">
          <ac:chgData name="Štěpánka Jenešová" userId="79af250f-952e-4b78-989f-f53f522bcafe" providerId="ADAL" clId="{30655563-03A7-4493-9CCF-373FBD608821}" dt="2021-09-20T08:08:25.883" v="3017" actId="20577"/>
          <ac:spMkLst>
            <pc:docMk/>
            <pc:sldMk cId="3371268239" sldId="276"/>
            <ac:spMk id="2" creationId="{6F7BB373-852B-43E2-B174-0ECC3B3674B0}"/>
          </ac:spMkLst>
        </pc:spChg>
        <pc:picChg chg="add mod">
          <ac:chgData name="Štěpánka Jenešová" userId="79af250f-952e-4b78-989f-f53f522bcafe" providerId="ADAL" clId="{30655563-03A7-4493-9CCF-373FBD608821}" dt="2021-09-20T08:08:30.058" v="3018" actId="1076"/>
          <ac:picMkLst>
            <pc:docMk/>
            <pc:sldMk cId="3371268239" sldId="276"/>
            <ac:picMk id="3" creationId="{12F8C5C2-B2FC-4154-B5E3-2EAFA26C7D13}"/>
          </ac:picMkLst>
        </pc:picChg>
        <pc:picChg chg="del">
          <ac:chgData name="Štěpánka Jenešová" userId="79af250f-952e-4b78-989f-f53f522bcafe" providerId="ADAL" clId="{30655563-03A7-4493-9CCF-373FBD608821}" dt="2021-09-19T12:51:15.769" v="889" actId="21"/>
          <ac:picMkLst>
            <pc:docMk/>
            <pc:sldMk cId="3371268239" sldId="276"/>
            <ac:picMk id="4" creationId="{E711019B-8510-4F18-928F-20B22EE3E92F}"/>
          </ac:picMkLst>
        </pc:picChg>
        <pc:picChg chg="del">
          <ac:chgData name="Štěpánka Jenešová" userId="79af250f-952e-4b78-989f-f53f522bcafe" providerId="ADAL" clId="{30655563-03A7-4493-9CCF-373FBD608821}" dt="2021-09-19T12:51:18.947" v="890" actId="21"/>
          <ac:picMkLst>
            <pc:docMk/>
            <pc:sldMk cId="3371268239" sldId="276"/>
            <ac:picMk id="6" creationId="{A5A23CEB-3CFE-4B8D-AAAB-2A9F51386489}"/>
          </ac:picMkLst>
        </pc:picChg>
        <pc:picChg chg="del">
          <ac:chgData name="Štěpánka Jenešová" userId="79af250f-952e-4b78-989f-f53f522bcafe" providerId="ADAL" clId="{30655563-03A7-4493-9CCF-373FBD608821}" dt="2021-09-19T12:51:21.139" v="891" actId="21"/>
          <ac:picMkLst>
            <pc:docMk/>
            <pc:sldMk cId="3371268239" sldId="276"/>
            <ac:picMk id="8" creationId="{83B2472D-E967-41E7-91FC-06C820C3C009}"/>
          </ac:picMkLst>
        </pc:picChg>
        <pc:picChg chg="del">
          <ac:chgData name="Štěpánka Jenešová" userId="79af250f-952e-4b78-989f-f53f522bcafe" providerId="ADAL" clId="{30655563-03A7-4493-9CCF-373FBD608821}" dt="2021-09-19T12:51:22.697" v="892" actId="21"/>
          <ac:picMkLst>
            <pc:docMk/>
            <pc:sldMk cId="3371268239" sldId="276"/>
            <ac:picMk id="10" creationId="{3F49E3E0-25CF-4A1F-9C02-01506534A82B}"/>
          </ac:picMkLst>
        </pc:picChg>
        <pc:picChg chg="del">
          <ac:chgData name="Štěpánka Jenešová" userId="79af250f-952e-4b78-989f-f53f522bcafe" providerId="ADAL" clId="{30655563-03A7-4493-9CCF-373FBD608821}" dt="2021-09-19T12:51:24.286" v="893" actId="21"/>
          <ac:picMkLst>
            <pc:docMk/>
            <pc:sldMk cId="3371268239" sldId="276"/>
            <ac:picMk id="12" creationId="{EE2FE5F2-16CD-4310-BD9E-E35E73E799FD}"/>
          </ac:picMkLst>
        </pc:picChg>
        <pc:picChg chg="del">
          <ac:chgData name="Štěpánka Jenešová" userId="79af250f-952e-4b78-989f-f53f522bcafe" providerId="ADAL" clId="{30655563-03A7-4493-9CCF-373FBD608821}" dt="2021-09-19T12:51:26.507" v="894" actId="21"/>
          <ac:picMkLst>
            <pc:docMk/>
            <pc:sldMk cId="3371268239" sldId="276"/>
            <ac:picMk id="14" creationId="{3C9EF106-BBDC-40FA-AA8A-DE906F4F7277}"/>
          </ac:picMkLst>
        </pc:picChg>
        <pc:picChg chg="add mod">
          <ac:chgData name="Štěpánka Jenešová" userId="79af250f-952e-4b78-989f-f53f522bcafe" providerId="ADAL" clId="{30655563-03A7-4493-9CCF-373FBD608821}" dt="2021-09-20T08:08:39.306" v="3019" actId="14100"/>
          <ac:picMkLst>
            <pc:docMk/>
            <pc:sldMk cId="3371268239" sldId="276"/>
            <ac:picMk id="2050" creationId="{A2C81EC4-CB35-4528-B71B-3A78C2060B6E}"/>
          </ac:picMkLst>
        </pc:picChg>
      </pc:sldChg>
      <pc:sldChg chg="addSp delSp modSp mod">
        <pc:chgData name="Štěpánka Jenešová" userId="79af250f-952e-4b78-989f-f53f522bcafe" providerId="ADAL" clId="{30655563-03A7-4493-9CCF-373FBD608821}" dt="2021-09-20T08:15:42.514" v="3127" actId="20577"/>
        <pc:sldMkLst>
          <pc:docMk/>
          <pc:sldMk cId="1678407320" sldId="277"/>
        </pc:sldMkLst>
        <pc:spChg chg="mod">
          <ac:chgData name="Štěpánka Jenešová" userId="79af250f-952e-4b78-989f-f53f522bcafe" providerId="ADAL" clId="{30655563-03A7-4493-9CCF-373FBD608821}" dt="2021-09-20T08:14:59.317" v="3093" actId="20577"/>
          <ac:spMkLst>
            <pc:docMk/>
            <pc:sldMk cId="1678407320" sldId="277"/>
            <ac:spMk id="2" creationId="{54174B6F-C9D6-4941-90A9-8E16ADD1F7A8}"/>
          </ac:spMkLst>
        </pc:spChg>
        <pc:spChg chg="mod">
          <ac:chgData name="Štěpánka Jenešová" userId="79af250f-952e-4b78-989f-f53f522bcafe" providerId="ADAL" clId="{30655563-03A7-4493-9CCF-373FBD608821}" dt="2021-09-20T08:15:42.514" v="3127" actId="20577"/>
          <ac:spMkLst>
            <pc:docMk/>
            <pc:sldMk cId="1678407320" sldId="277"/>
            <ac:spMk id="3" creationId="{0735E7FA-1E02-4FE2-8C02-B8868F079803}"/>
          </ac:spMkLst>
        </pc:spChg>
        <pc:picChg chg="del">
          <ac:chgData name="Štěpánka Jenešová" userId="79af250f-952e-4b78-989f-f53f522bcafe" providerId="ADAL" clId="{30655563-03A7-4493-9CCF-373FBD608821}" dt="2021-09-19T13:09:23.322" v="1636" actId="478"/>
          <ac:picMkLst>
            <pc:docMk/>
            <pc:sldMk cId="1678407320" sldId="277"/>
            <ac:picMk id="4" creationId="{3596CDB0-8141-42A9-AA5B-C627E4BF0EF5}"/>
          </ac:picMkLst>
        </pc:picChg>
        <pc:picChg chg="add mod">
          <ac:chgData name="Štěpánka Jenešová" userId="79af250f-952e-4b78-989f-f53f522bcafe" providerId="ADAL" clId="{30655563-03A7-4493-9CCF-373FBD608821}" dt="2021-09-19T14:02:53.849" v="2375" actId="1076"/>
          <ac:picMkLst>
            <pc:docMk/>
            <pc:sldMk cId="1678407320" sldId="277"/>
            <ac:picMk id="6" creationId="{44434E48-4A64-4BE0-9EDF-FA3ECB8E9374}"/>
          </ac:picMkLst>
        </pc:picChg>
        <pc:picChg chg="del">
          <ac:chgData name="Štěpánka Jenešová" userId="79af250f-952e-4b78-989f-f53f522bcafe" providerId="ADAL" clId="{30655563-03A7-4493-9CCF-373FBD608821}" dt="2021-09-19T13:09:26.137" v="1637" actId="21"/>
          <ac:picMkLst>
            <pc:docMk/>
            <pc:sldMk cId="1678407320" sldId="277"/>
            <ac:picMk id="3076" creationId="{17A51C18-6C0B-454F-898F-7E826A54E664}"/>
          </ac:picMkLst>
        </pc:picChg>
        <pc:picChg chg="del">
          <ac:chgData name="Štěpánka Jenešová" userId="79af250f-952e-4b78-989f-f53f522bcafe" providerId="ADAL" clId="{30655563-03A7-4493-9CCF-373FBD608821}" dt="2021-09-19T13:09:34.762" v="1639" actId="21"/>
          <ac:picMkLst>
            <pc:docMk/>
            <pc:sldMk cId="1678407320" sldId="277"/>
            <ac:picMk id="3078" creationId="{1C45A98F-B59E-42B4-A78B-8FC132E56A35}"/>
          </ac:picMkLst>
        </pc:picChg>
      </pc:sldChg>
      <pc:sldChg chg="delSp modSp mod">
        <pc:chgData name="Štěpánka Jenešová" userId="79af250f-952e-4b78-989f-f53f522bcafe" providerId="ADAL" clId="{30655563-03A7-4493-9CCF-373FBD608821}" dt="2021-09-20T08:19:37.144" v="3259" actId="20577"/>
        <pc:sldMkLst>
          <pc:docMk/>
          <pc:sldMk cId="3254822324" sldId="278"/>
        </pc:sldMkLst>
        <pc:spChg chg="mod">
          <ac:chgData name="Štěpánka Jenešová" userId="79af250f-952e-4b78-989f-f53f522bcafe" providerId="ADAL" clId="{30655563-03A7-4493-9CCF-373FBD608821}" dt="2021-09-20T08:16:51.107" v="3131" actId="207"/>
          <ac:spMkLst>
            <pc:docMk/>
            <pc:sldMk cId="3254822324" sldId="278"/>
            <ac:spMk id="2" creationId="{45D20423-676C-4F7E-9B07-78F91026FA4C}"/>
          </ac:spMkLst>
        </pc:spChg>
        <pc:spChg chg="mod">
          <ac:chgData name="Štěpánka Jenešová" userId="79af250f-952e-4b78-989f-f53f522bcafe" providerId="ADAL" clId="{30655563-03A7-4493-9CCF-373FBD608821}" dt="2021-09-20T08:19:37.144" v="3259" actId="20577"/>
          <ac:spMkLst>
            <pc:docMk/>
            <pc:sldMk cId="3254822324" sldId="278"/>
            <ac:spMk id="3" creationId="{F4E4DD2C-AD7F-45B9-BF83-03EF72CF14B6}"/>
          </ac:spMkLst>
        </pc:spChg>
        <pc:picChg chg="del">
          <ac:chgData name="Štěpánka Jenešová" userId="79af250f-952e-4b78-989f-f53f522bcafe" providerId="ADAL" clId="{30655563-03A7-4493-9CCF-373FBD608821}" dt="2021-09-19T13:10:12.773" v="1677" actId="21"/>
          <ac:picMkLst>
            <pc:docMk/>
            <pc:sldMk cId="3254822324" sldId="278"/>
            <ac:picMk id="2050" creationId="{380B806A-B5B8-4319-9195-0DE91857D049}"/>
          </ac:picMkLst>
        </pc:picChg>
      </pc:sldChg>
      <pc:sldChg chg="addSp delSp modSp mod modClrScheme chgLayout">
        <pc:chgData name="Štěpánka Jenešová" userId="79af250f-952e-4b78-989f-f53f522bcafe" providerId="ADAL" clId="{30655563-03A7-4493-9CCF-373FBD608821}" dt="2021-09-20T12:36:08.070" v="3409" actId="21"/>
        <pc:sldMkLst>
          <pc:docMk/>
          <pc:sldMk cId="164471051" sldId="279"/>
        </pc:sldMkLst>
        <pc:spChg chg="mod ord">
          <ac:chgData name="Štěpánka Jenešová" userId="79af250f-952e-4b78-989f-f53f522bcafe" providerId="ADAL" clId="{30655563-03A7-4493-9CCF-373FBD608821}" dt="2021-09-19T12:27:55.773" v="105" actId="700"/>
          <ac:spMkLst>
            <pc:docMk/>
            <pc:sldMk cId="164471051" sldId="279"/>
            <ac:spMk id="2" creationId="{B18A673F-01BE-41A7-BC9D-722D3C0F54C3}"/>
          </ac:spMkLst>
        </pc:spChg>
        <pc:spChg chg="mod ord">
          <ac:chgData name="Štěpánka Jenešová" userId="79af250f-952e-4b78-989f-f53f522bcafe" providerId="ADAL" clId="{30655563-03A7-4493-9CCF-373FBD608821}" dt="2021-09-20T12:25:15.517" v="3388" actId="5793"/>
          <ac:spMkLst>
            <pc:docMk/>
            <pc:sldMk cId="164471051" sldId="279"/>
            <ac:spMk id="3" creationId="{8C3A33E9-F4C8-4FB2-A957-132E9B4C4F3A}"/>
          </ac:spMkLst>
        </pc:spChg>
        <pc:spChg chg="del mod">
          <ac:chgData name="Štěpánka Jenešová" userId="79af250f-952e-4b78-989f-f53f522bcafe" providerId="ADAL" clId="{30655563-03A7-4493-9CCF-373FBD608821}" dt="2021-09-19T12:27:55.773" v="105" actId="700"/>
          <ac:spMkLst>
            <pc:docMk/>
            <pc:sldMk cId="164471051" sldId="279"/>
            <ac:spMk id="4" creationId="{9C990B5E-318F-4364-8F85-9B828F61246D}"/>
          </ac:spMkLst>
        </pc:spChg>
        <pc:picChg chg="add del mod">
          <ac:chgData name="Štěpánka Jenešová" userId="79af250f-952e-4b78-989f-f53f522bcafe" providerId="ADAL" clId="{30655563-03A7-4493-9CCF-373FBD608821}" dt="2021-09-20T12:25:07.796" v="3387" actId="931"/>
          <ac:picMkLst>
            <pc:docMk/>
            <pc:sldMk cId="164471051" sldId="279"/>
            <ac:picMk id="5" creationId="{66157351-8BFD-4C17-9DB4-ECF1DF5E150F}"/>
          </ac:picMkLst>
        </pc:picChg>
        <pc:picChg chg="add mod">
          <ac:chgData name="Štěpánka Jenešová" userId="79af250f-952e-4b78-989f-f53f522bcafe" providerId="ADAL" clId="{30655563-03A7-4493-9CCF-373FBD608821}" dt="2021-09-20T12:35:31.069" v="3408" actId="1076"/>
          <ac:picMkLst>
            <pc:docMk/>
            <pc:sldMk cId="164471051" sldId="279"/>
            <ac:picMk id="7" creationId="{D6D62747-66F5-481E-A1E5-5C306FF736B7}"/>
          </ac:picMkLst>
        </pc:picChg>
        <pc:picChg chg="add del mod">
          <ac:chgData name="Štěpánka Jenešová" userId="79af250f-952e-4b78-989f-f53f522bcafe" providerId="ADAL" clId="{30655563-03A7-4493-9CCF-373FBD608821}" dt="2021-09-20T12:26:14.231" v="3394" actId="21"/>
          <ac:picMkLst>
            <pc:docMk/>
            <pc:sldMk cId="164471051" sldId="279"/>
            <ac:picMk id="9" creationId="{3A328C88-4006-452C-81D2-7634AA852ADA}"/>
          </ac:picMkLst>
        </pc:picChg>
        <pc:picChg chg="add del mod">
          <ac:chgData name="Štěpánka Jenešová" userId="79af250f-952e-4b78-989f-f53f522bcafe" providerId="ADAL" clId="{30655563-03A7-4493-9CCF-373FBD608821}" dt="2021-09-20T12:36:08.070" v="3409" actId="21"/>
          <ac:picMkLst>
            <pc:docMk/>
            <pc:sldMk cId="164471051" sldId="279"/>
            <ac:picMk id="1026" creationId="{D1DE2D51-6DE6-4E2A-BAB0-87B046CEA283}"/>
          </ac:picMkLst>
        </pc:picChg>
      </pc:sldChg>
      <pc:sldChg chg="addSp delSp modSp new mod">
        <pc:chgData name="Štěpánka Jenešová" userId="79af250f-952e-4b78-989f-f53f522bcafe" providerId="ADAL" clId="{30655563-03A7-4493-9CCF-373FBD608821}" dt="2021-09-20T08:31:34.528" v="3325" actId="1076"/>
        <pc:sldMkLst>
          <pc:docMk/>
          <pc:sldMk cId="3495031742" sldId="280"/>
        </pc:sldMkLst>
        <pc:spChg chg="mod">
          <ac:chgData name="Štěpánka Jenešová" userId="79af250f-952e-4b78-989f-f53f522bcafe" providerId="ADAL" clId="{30655563-03A7-4493-9CCF-373FBD608821}" dt="2021-09-20T08:20:05.725" v="3302" actId="122"/>
          <ac:spMkLst>
            <pc:docMk/>
            <pc:sldMk cId="3495031742" sldId="280"/>
            <ac:spMk id="2" creationId="{783C3E05-20F9-4441-9537-F635D13B9ECB}"/>
          </ac:spMkLst>
        </pc:spChg>
        <pc:spChg chg="mod">
          <ac:chgData name="Štěpánka Jenešová" userId="79af250f-952e-4b78-989f-f53f522bcafe" providerId="ADAL" clId="{30655563-03A7-4493-9CCF-373FBD608821}" dt="2021-09-20T08:19:50.700" v="3301" actId="5793"/>
          <ac:spMkLst>
            <pc:docMk/>
            <pc:sldMk cId="3495031742" sldId="280"/>
            <ac:spMk id="3" creationId="{63AD77A4-B6A5-4029-A3A0-CE19BB4C9A3F}"/>
          </ac:spMkLst>
        </pc:spChg>
        <pc:spChg chg="mod">
          <ac:chgData name="Štěpánka Jenešová" userId="79af250f-952e-4b78-989f-f53f522bcafe" providerId="ADAL" clId="{30655563-03A7-4493-9CCF-373FBD608821}" dt="2021-09-20T08:31:29.561" v="3324" actId="20577"/>
          <ac:spMkLst>
            <pc:docMk/>
            <pc:sldMk cId="3495031742" sldId="280"/>
            <ac:spMk id="4" creationId="{D9F8D66D-A75B-4D67-AEA4-2CDB5D57D067}"/>
          </ac:spMkLst>
        </pc:spChg>
        <pc:picChg chg="add del mod">
          <ac:chgData name="Štěpánka Jenešová" userId="79af250f-952e-4b78-989f-f53f522bcafe" providerId="ADAL" clId="{30655563-03A7-4493-9CCF-373FBD608821}" dt="2021-09-20T08:22:41.877" v="3309" actId="21"/>
          <ac:picMkLst>
            <pc:docMk/>
            <pc:sldMk cId="3495031742" sldId="280"/>
            <ac:picMk id="5" creationId="{3EE84399-C000-43CE-A9B6-8B11B461A013}"/>
          </ac:picMkLst>
        </pc:picChg>
        <pc:picChg chg="add del mod">
          <ac:chgData name="Štěpánka Jenešová" userId="79af250f-952e-4b78-989f-f53f522bcafe" providerId="ADAL" clId="{30655563-03A7-4493-9CCF-373FBD608821}" dt="2021-09-19T14:10:43.807" v="2981" actId="21"/>
          <ac:picMkLst>
            <pc:docMk/>
            <pc:sldMk cId="3495031742" sldId="280"/>
            <ac:picMk id="6" creationId="{2DAFDEA1-9A46-4148-A8C5-16484B9E9616}"/>
          </ac:picMkLst>
        </pc:picChg>
        <pc:picChg chg="add mod">
          <ac:chgData name="Štěpánka Jenešová" userId="79af250f-952e-4b78-989f-f53f522bcafe" providerId="ADAL" clId="{30655563-03A7-4493-9CCF-373FBD608821}" dt="2021-09-20T08:31:34.528" v="3325" actId="1076"/>
          <ac:picMkLst>
            <pc:docMk/>
            <pc:sldMk cId="3495031742" sldId="280"/>
            <ac:picMk id="6" creationId="{8B553D99-A0C2-44B1-AE69-C46B596ECB20}"/>
          </ac:picMkLst>
        </pc:picChg>
        <pc:picChg chg="add mod">
          <ac:chgData name="Štěpánka Jenešová" userId="79af250f-952e-4b78-989f-f53f522bcafe" providerId="ADAL" clId="{30655563-03A7-4493-9CCF-373FBD608821}" dt="2021-09-20T08:22:45.476" v="3310" actId="1076"/>
          <ac:picMkLst>
            <pc:docMk/>
            <pc:sldMk cId="3495031742" sldId="280"/>
            <ac:picMk id="4098" creationId="{04192346-C488-49E9-B98A-872C540B1694}"/>
          </ac:picMkLst>
        </pc:picChg>
        <pc:picChg chg="add mod">
          <ac:chgData name="Štěpánka Jenešová" userId="79af250f-952e-4b78-989f-f53f522bcafe" providerId="ADAL" clId="{30655563-03A7-4493-9CCF-373FBD608821}" dt="2021-09-20T08:31:06.867" v="3320" actId="1076"/>
          <ac:picMkLst>
            <pc:docMk/>
            <pc:sldMk cId="3495031742" sldId="280"/>
            <ac:picMk id="4100" creationId="{E6BC5CD1-8F09-481A-945A-D8E05C948044}"/>
          </ac:picMkLst>
        </pc:picChg>
      </pc:sldChg>
      <pc:sldChg chg="addSp modSp new mod">
        <pc:chgData name="Štěpánka Jenešová" userId="79af250f-952e-4b78-989f-f53f522bcafe" providerId="ADAL" clId="{30655563-03A7-4493-9CCF-373FBD608821}" dt="2021-09-20T12:23:30.743" v="3384" actId="20577"/>
        <pc:sldMkLst>
          <pc:docMk/>
          <pc:sldMk cId="3299898394" sldId="281"/>
        </pc:sldMkLst>
        <pc:spChg chg="mod">
          <ac:chgData name="Štěpánka Jenešová" userId="79af250f-952e-4b78-989f-f53f522bcafe" providerId="ADAL" clId="{30655563-03A7-4493-9CCF-373FBD608821}" dt="2021-09-20T08:32:05.754" v="3335" actId="122"/>
          <ac:spMkLst>
            <pc:docMk/>
            <pc:sldMk cId="3299898394" sldId="281"/>
            <ac:spMk id="2" creationId="{47D86CDB-2916-4156-8667-400BE9CB3020}"/>
          </ac:spMkLst>
        </pc:spChg>
        <pc:spChg chg="mod">
          <ac:chgData name="Štěpánka Jenešová" userId="79af250f-952e-4b78-989f-f53f522bcafe" providerId="ADAL" clId="{30655563-03A7-4493-9CCF-373FBD608821}" dt="2021-09-20T12:23:30.743" v="3384" actId="20577"/>
          <ac:spMkLst>
            <pc:docMk/>
            <pc:sldMk cId="3299898394" sldId="281"/>
            <ac:spMk id="3" creationId="{A6B083BA-4CB0-491E-991A-7252665D9CBC}"/>
          </ac:spMkLst>
        </pc:spChg>
        <pc:picChg chg="add mod">
          <ac:chgData name="Štěpánka Jenešová" userId="79af250f-952e-4b78-989f-f53f522bcafe" providerId="ADAL" clId="{30655563-03A7-4493-9CCF-373FBD608821}" dt="2021-09-19T13:45:35.319" v="1861" actId="14100"/>
          <ac:picMkLst>
            <pc:docMk/>
            <pc:sldMk cId="3299898394" sldId="281"/>
            <ac:picMk id="5" creationId="{2A24085F-D100-4E95-AC99-21D65A97F879}"/>
          </ac:picMkLst>
        </pc:picChg>
        <pc:picChg chg="add mod">
          <ac:chgData name="Štěpánka Jenešová" userId="79af250f-952e-4b78-989f-f53f522bcafe" providerId="ADAL" clId="{30655563-03A7-4493-9CCF-373FBD608821}" dt="2021-09-20T08:33:28.144" v="3374" actId="1076"/>
          <ac:picMkLst>
            <pc:docMk/>
            <pc:sldMk cId="3299898394" sldId="281"/>
            <ac:picMk id="6" creationId="{F21E20FC-7A1C-40AF-A98A-2902A1414256}"/>
          </ac:picMkLst>
        </pc:picChg>
      </pc:sldChg>
      <pc:sldChg chg="modSp new mod">
        <pc:chgData name="Štěpánka Jenešová" userId="79af250f-952e-4b78-989f-f53f522bcafe" providerId="ADAL" clId="{30655563-03A7-4493-9CCF-373FBD608821}" dt="2021-09-20T12:28:59.040" v="3396"/>
        <pc:sldMkLst>
          <pc:docMk/>
          <pc:sldMk cId="3213042061" sldId="282"/>
        </pc:sldMkLst>
        <pc:spChg chg="mod">
          <ac:chgData name="Štěpánka Jenešová" userId="79af250f-952e-4b78-989f-f53f522bcafe" providerId="ADAL" clId="{30655563-03A7-4493-9CCF-373FBD608821}" dt="2021-09-20T12:28:59.040" v="3396"/>
          <ac:spMkLst>
            <pc:docMk/>
            <pc:sldMk cId="3213042061" sldId="282"/>
            <ac:spMk id="2" creationId="{F7FFD6DB-C7B4-4C8B-8389-BCA57616AA1E}"/>
          </ac:spMkLst>
        </pc:spChg>
      </pc:sldChg>
    </pc:docChg>
  </pc:docChgLst>
  <pc:docChgLst>
    <pc:chgData name="Petra Prášilová" userId="fb7499ee-b213-414d-a1c3-d78538faa6c2" providerId="ADAL" clId="{733AB8EB-1F95-48FD-A205-A4A82C583F9B}"/>
    <pc:docChg chg="addSld modSld sldOrd">
      <pc:chgData name="Petra Prášilová" userId="fb7499ee-b213-414d-a1c3-d78538faa6c2" providerId="ADAL" clId="{733AB8EB-1F95-48FD-A205-A4A82C583F9B}" dt="2021-11-29T11:18:07.513" v="58" actId="20577"/>
      <pc:docMkLst>
        <pc:docMk/>
      </pc:docMkLst>
      <pc:sldChg chg="ord">
        <pc:chgData name="Petra Prášilová" userId="fb7499ee-b213-414d-a1c3-d78538faa6c2" providerId="ADAL" clId="{733AB8EB-1F95-48FD-A205-A4A82C583F9B}" dt="2021-11-29T10:25:38.243" v="7"/>
        <pc:sldMkLst>
          <pc:docMk/>
          <pc:sldMk cId="0" sldId="256"/>
        </pc:sldMkLst>
      </pc:sldChg>
      <pc:sldChg chg="addSp modSp new">
        <pc:chgData name="Petra Prášilová" userId="fb7499ee-b213-414d-a1c3-d78538faa6c2" providerId="ADAL" clId="{733AB8EB-1F95-48FD-A205-A4A82C583F9B}" dt="2021-11-29T10:25:49.290" v="8" actId="931"/>
        <pc:sldMkLst>
          <pc:docMk/>
          <pc:sldMk cId="2582187207" sldId="283"/>
        </pc:sldMkLst>
        <pc:picChg chg="add mod">
          <ac:chgData name="Petra Prášilová" userId="fb7499ee-b213-414d-a1c3-d78538faa6c2" providerId="ADAL" clId="{733AB8EB-1F95-48FD-A205-A4A82C583F9B}" dt="2021-11-29T10:25:49.290" v="8" actId="931"/>
          <ac:picMkLst>
            <pc:docMk/>
            <pc:sldMk cId="2582187207" sldId="283"/>
            <ac:picMk id="4" creationId="{7988343B-1569-40CA-A4EB-A93A7A29BC22}"/>
          </ac:picMkLst>
        </pc:picChg>
      </pc:sldChg>
      <pc:sldChg chg="addSp delSp modSp new mod">
        <pc:chgData name="Petra Prášilová" userId="fb7499ee-b213-414d-a1c3-d78538faa6c2" providerId="ADAL" clId="{733AB8EB-1F95-48FD-A205-A4A82C583F9B}" dt="2021-11-29T11:18:07.513" v="58" actId="20577"/>
        <pc:sldMkLst>
          <pc:docMk/>
          <pc:sldMk cId="1327527124" sldId="284"/>
        </pc:sldMkLst>
        <pc:spChg chg="mod">
          <ac:chgData name="Petra Prášilová" userId="fb7499ee-b213-414d-a1c3-d78538faa6c2" providerId="ADAL" clId="{733AB8EB-1F95-48FD-A205-A4A82C583F9B}" dt="2021-11-29T10:36:01.115" v="52" actId="1076"/>
          <ac:spMkLst>
            <pc:docMk/>
            <pc:sldMk cId="1327527124" sldId="284"/>
            <ac:spMk id="2" creationId="{211CD51C-1162-4425-8AD1-393202FAB67C}"/>
          </ac:spMkLst>
        </pc:spChg>
        <pc:spChg chg="add del mod">
          <ac:chgData name="Petra Prášilová" userId="fb7499ee-b213-414d-a1c3-d78538faa6c2" providerId="ADAL" clId="{733AB8EB-1F95-48FD-A205-A4A82C583F9B}" dt="2021-11-29T10:29:47.575" v="50"/>
          <ac:spMkLst>
            <pc:docMk/>
            <pc:sldMk cId="1327527124" sldId="284"/>
            <ac:spMk id="5" creationId="{390BD79C-D58B-41A6-9747-CB6FB6312BDF}"/>
          </ac:spMkLst>
        </pc:spChg>
        <pc:spChg chg="add mod">
          <ac:chgData name="Petra Prášilová" userId="fb7499ee-b213-414d-a1c3-d78538faa6c2" providerId="ADAL" clId="{733AB8EB-1F95-48FD-A205-A4A82C583F9B}" dt="2021-11-29T11:18:07.513" v="58" actId="20577"/>
          <ac:spMkLst>
            <pc:docMk/>
            <pc:sldMk cId="1327527124" sldId="284"/>
            <ac:spMk id="6" creationId="{9BB10F2C-8AC6-4BEC-9158-F20338466829}"/>
          </ac:spMkLst>
        </pc:spChg>
        <pc:spChg chg="add mod">
          <ac:chgData name="Petra Prášilová" userId="fb7499ee-b213-414d-a1c3-d78538faa6c2" providerId="ADAL" clId="{733AB8EB-1F95-48FD-A205-A4A82C583F9B}" dt="2021-11-29T10:39:00.711" v="54" actId="1076"/>
          <ac:spMkLst>
            <pc:docMk/>
            <pc:sldMk cId="1327527124" sldId="284"/>
            <ac:spMk id="7" creationId="{46E287A7-3FAD-4AA4-97BB-A46E32D04311}"/>
          </ac:spMkLst>
        </pc:spChg>
        <pc:picChg chg="add mod">
          <ac:chgData name="Petra Prášilová" userId="fb7499ee-b213-414d-a1c3-d78538faa6c2" providerId="ADAL" clId="{733AB8EB-1F95-48FD-A205-A4A82C583F9B}" dt="2021-11-29T10:36:01.115" v="52" actId="1076"/>
          <ac:picMkLst>
            <pc:docMk/>
            <pc:sldMk cId="1327527124" sldId="284"/>
            <ac:picMk id="4" creationId="{B62AA3FB-DA2F-413F-9D98-CB0C92F49447}"/>
          </ac:picMkLst>
        </pc:picChg>
      </pc:sldChg>
    </pc:docChg>
  </pc:docChgLst>
  <pc:docChgLst>
    <pc:chgData name="Petra Prášilová" userId="fb7499ee-b213-414d-a1c3-d78538faa6c2" providerId="ADAL" clId="{B9503950-1AAD-4438-8D85-B00D1EC59719}"/>
    <pc:docChg chg="modSld">
      <pc:chgData name="Petra Prášilová" userId="fb7499ee-b213-414d-a1c3-d78538faa6c2" providerId="ADAL" clId="{B9503950-1AAD-4438-8D85-B00D1EC59719}" dt="2021-11-29T11:28:50.147" v="0" actId="6549"/>
      <pc:docMkLst>
        <pc:docMk/>
      </pc:docMkLst>
      <pc:sldChg chg="modSp mod">
        <pc:chgData name="Petra Prášilová" userId="fb7499ee-b213-414d-a1c3-d78538faa6c2" providerId="ADAL" clId="{B9503950-1AAD-4438-8D85-B00D1EC59719}" dt="2021-11-29T11:28:50.147" v="0" actId="6549"/>
        <pc:sldMkLst>
          <pc:docMk/>
          <pc:sldMk cId="1327527124" sldId="284"/>
        </pc:sldMkLst>
        <pc:spChg chg="mod">
          <ac:chgData name="Petra Prášilová" userId="fb7499ee-b213-414d-a1c3-d78538faa6c2" providerId="ADAL" clId="{B9503950-1AAD-4438-8D85-B00D1EC59719}" dt="2021-11-29T11:28:50.147" v="0" actId="6549"/>
          <ac:spMkLst>
            <pc:docMk/>
            <pc:sldMk cId="1327527124" sldId="284"/>
            <ac:spMk id="6" creationId="{9BB10F2C-8AC6-4BEC-9158-F2033846682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jenesova@mail.vstecb.cz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s.vstecb.cz/auth/el/vste/zima2021/EFVP/um/Eticky_kodex_studenta_VSTE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s.vstecb.cz/auth/elearning/test_qdef_edit?fakulta=5610;obdobi=198;kod=EFVP;predmet=25233;qdefurl=%2Fel%2Fvste%2Fzima2021%2FEFVP%2Fodp%2Ftb%2FEFVP_sada_1.qdef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86F0D2-3F41-4EFD-B35B-5CF460C02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988343B-1569-40CA-A4EB-A93A7A29B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0" y="0"/>
            <a:ext cx="9081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87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1167CB-CF69-4E8E-AA94-034B04EBD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Slušnost a zdvořilost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56CD722-F8A4-4B8D-87F9-A966CD51B1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cs-CZ" i="1" dirty="0"/>
              <a:t>	Je v těchto pojmech nějaký rozdíl? </a:t>
            </a:r>
          </a:p>
          <a:p>
            <a:pPr marL="114300" indent="0">
              <a:buNone/>
            </a:pPr>
            <a:endParaRPr lang="cs-CZ" b="1" i="1" dirty="0"/>
          </a:p>
          <a:p>
            <a:pPr marL="114300" indent="0">
              <a:buNone/>
            </a:pPr>
            <a:r>
              <a:rPr lang="cs-CZ" b="1" i="1" dirty="0"/>
              <a:t>                   Slušnost </a:t>
            </a:r>
            <a:r>
              <a:rPr lang="cs-CZ" i="1" dirty="0"/>
              <a:t>je chování, základ projevu lidskosti. Je vlastní člověku.</a:t>
            </a:r>
          </a:p>
          <a:p>
            <a:pPr marL="114300" indent="0">
              <a:buNone/>
            </a:pPr>
            <a:r>
              <a:rPr lang="cs-CZ" i="1" dirty="0">
                <a:solidFill>
                  <a:srgbClr val="7030A0"/>
                </a:solidFill>
              </a:rPr>
              <a:t>		(Díky projevu slušnosti se budeme mít všichni lépe)</a:t>
            </a:r>
          </a:p>
          <a:p>
            <a:pPr marL="114300" indent="0">
              <a:buNone/>
            </a:pPr>
            <a:endParaRPr lang="cs-CZ" dirty="0">
              <a:solidFill>
                <a:srgbClr val="7030A0"/>
              </a:solidFill>
            </a:endParaRPr>
          </a:p>
          <a:p>
            <a:pPr marL="114300" indent="0">
              <a:buNone/>
            </a:pPr>
            <a:r>
              <a:rPr lang="cs-CZ" dirty="0">
                <a:solidFill>
                  <a:srgbClr val="7030A0"/>
                </a:solidFill>
              </a:rPr>
              <a:t>                    </a:t>
            </a:r>
            <a:r>
              <a:rPr lang="cs-CZ" b="1" i="1" dirty="0">
                <a:solidFill>
                  <a:srgbClr val="7030A0"/>
                </a:solidFill>
              </a:rPr>
              <a:t>Zdvořilost </a:t>
            </a:r>
            <a:r>
              <a:rPr lang="cs-CZ" i="1" dirty="0">
                <a:solidFill>
                  <a:srgbClr val="7030A0"/>
                </a:solidFill>
              </a:rPr>
              <a:t>je naučená. Ale je to vyšší úroveň. </a:t>
            </a:r>
          </a:p>
          <a:p>
            <a:pPr marL="114300" indent="0">
              <a:buNone/>
            </a:pPr>
            <a:r>
              <a:rPr lang="cs-CZ" i="1" dirty="0">
                <a:solidFill>
                  <a:srgbClr val="7030A0"/>
                </a:solidFill>
              </a:rPr>
              <a:t>		(Projevy zdvořilosti nám pomáhají)        - pozdrav, pohled do očí</a:t>
            </a:r>
          </a:p>
          <a:p>
            <a:pPr marL="114300" indent="0">
              <a:buNone/>
            </a:pPr>
            <a:endParaRPr lang="cs-CZ" i="1" dirty="0">
              <a:solidFill>
                <a:srgbClr val="7030A0"/>
              </a:solidFill>
            </a:endParaRPr>
          </a:p>
          <a:p>
            <a:pPr marL="114300" indent="0" algn="ctr">
              <a:buNone/>
            </a:pPr>
            <a:r>
              <a:rPr lang="cs-CZ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Slušný člověk je zdvořilý i nezdvořilý</a:t>
            </a:r>
            <a:r>
              <a:rPr lang="cs-CZ" i="1" dirty="0">
                <a:solidFill>
                  <a:srgbClr val="7030A0"/>
                </a:solidFill>
              </a:rPr>
              <a:t>. </a:t>
            </a:r>
            <a:endParaRPr lang="cs-CZ" dirty="0">
              <a:solidFill>
                <a:srgbClr val="7030A0"/>
              </a:solidFill>
            </a:endParaRPr>
          </a:p>
        </p:txBody>
      </p:sp>
      <p:sp>
        <p:nvSpPr>
          <p:cNvPr id="4" name="Šipka: doprava 3">
            <a:extLst>
              <a:ext uri="{FF2B5EF4-FFF2-40B4-BE49-F238E27FC236}">
                <a16:creationId xmlns:a16="http://schemas.microsoft.com/office/drawing/2014/main" id="{B53D70A9-70B4-4BD0-A0D3-C90606D84CBD}"/>
              </a:ext>
            </a:extLst>
          </p:cNvPr>
          <p:cNvSpPr/>
          <p:nvPr/>
        </p:nvSpPr>
        <p:spPr>
          <a:xfrm>
            <a:off x="548771" y="17510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ipka: doprava 4">
            <a:extLst>
              <a:ext uri="{FF2B5EF4-FFF2-40B4-BE49-F238E27FC236}">
                <a16:creationId xmlns:a16="http://schemas.microsoft.com/office/drawing/2014/main" id="{B1D1BB2E-5F85-48A5-8ADE-5388C18BB295}"/>
              </a:ext>
            </a:extLst>
          </p:cNvPr>
          <p:cNvSpPr/>
          <p:nvPr/>
        </p:nvSpPr>
        <p:spPr>
          <a:xfrm>
            <a:off x="557736" y="28118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0931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174B6F-C9D6-4941-90A9-8E16ADD1F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41421"/>
            <a:ext cx="8520600" cy="2947078"/>
          </a:xfrm>
        </p:spPr>
        <p:txBody>
          <a:bodyPr/>
          <a:lstStyle/>
          <a:p>
            <a:r>
              <a:rPr lang="cs-CZ" sz="2800" i="1" dirty="0">
                <a:solidFill>
                  <a:schemeClr val="accent5">
                    <a:lumMod val="75000"/>
                  </a:schemeClr>
                </a:solidFill>
              </a:rPr>
              <a:t>Zdvořilé chování smazává rozdíly.</a:t>
            </a:r>
            <a:br>
              <a:rPr lang="cs-CZ" sz="2800" i="1" dirty="0">
                <a:solidFill>
                  <a:schemeClr val="accent5">
                    <a:lumMod val="75000"/>
                  </a:schemeClr>
                </a:solidFill>
              </a:rPr>
            </a:br>
            <a:br>
              <a:rPr lang="cs-CZ" sz="2800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800" i="1" dirty="0">
                <a:solidFill>
                  <a:schemeClr val="accent1">
                    <a:lumMod val="75000"/>
                  </a:schemeClr>
                </a:solidFill>
              </a:rPr>
              <a:t>Zdvořilými se obklopujeme.</a:t>
            </a:r>
            <a:br>
              <a:rPr lang="cs-CZ" sz="2800" i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cs-CZ" sz="2800" i="1" dirty="0">
                <a:solidFill>
                  <a:schemeClr val="accent1">
                    <a:lumMod val="75000"/>
                  </a:schemeClr>
                </a:solidFill>
              </a:rPr>
            </a:br>
            <a:endParaRPr lang="cs-CZ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735E7FA-1E02-4FE2-8C02-B8868F079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1789" y="3113742"/>
            <a:ext cx="8370720" cy="1697318"/>
          </a:xfrm>
        </p:spPr>
        <p:txBody>
          <a:bodyPr/>
          <a:lstStyle/>
          <a:p>
            <a:pPr marL="114300" indent="0" algn="l">
              <a:buNone/>
            </a:pPr>
            <a:r>
              <a:rPr lang="cs-CZ" dirty="0"/>
              <a:t>                </a:t>
            </a:r>
            <a:r>
              <a:rPr lang="cs-CZ" sz="1200" dirty="0"/>
              <a:t>Jednoduchý příklad ze života:</a:t>
            </a:r>
          </a:p>
          <a:p>
            <a:pPr marL="114300" indent="0" algn="l">
              <a:buNone/>
            </a:pPr>
            <a:endParaRPr lang="cs-CZ" sz="1200" dirty="0"/>
          </a:p>
          <a:p>
            <a:pPr marL="114300" indent="0" algn="l">
              <a:buNone/>
            </a:pPr>
            <a:r>
              <a:rPr lang="cs-CZ" dirty="0"/>
              <a:t>		Máte řidičák?  Jste dobrými řidiči?  </a:t>
            </a:r>
          </a:p>
          <a:p>
            <a:pPr marL="114300" indent="0" algn="l">
              <a:buNone/>
            </a:pPr>
            <a:r>
              <a:rPr lang="cs-CZ" dirty="0"/>
              <a:t>            </a:t>
            </a:r>
          </a:p>
          <a:p>
            <a:pPr marL="114300" indent="0" algn="l">
              <a:buNone/>
            </a:pPr>
            <a:r>
              <a:rPr lang="cs-CZ" dirty="0"/>
              <a:t>Už jste někdy jeli s někým, kdo neuměl dobře řídit? Nebo byl divokým řidičem?</a:t>
            </a:r>
          </a:p>
        </p:txBody>
      </p:sp>
      <p:pic>
        <p:nvPicPr>
          <p:cNvPr id="6" name="Grafický objekt 5" descr="Auto">
            <a:extLst>
              <a:ext uri="{FF2B5EF4-FFF2-40B4-BE49-F238E27FC236}">
                <a16:creationId xmlns:a16="http://schemas.microsoft.com/office/drawing/2014/main" id="{44434E48-4A64-4BE0-9EDF-FA3ECB8E9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0283" y="30289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07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D20423-676C-4F7E-9B07-78F91026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rgbClr val="00B050"/>
                </a:solidFill>
              </a:rPr>
              <a:t>Empatie</a:t>
            </a:r>
            <a:r>
              <a:rPr lang="cs-CZ" dirty="0"/>
              <a:t> – </a:t>
            </a:r>
            <a:r>
              <a:rPr lang="cs-CZ" dirty="0">
                <a:solidFill>
                  <a:schemeClr val="accent5"/>
                </a:solidFill>
              </a:rPr>
              <a:t>respekt</a:t>
            </a:r>
            <a:r>
              <a:rPr lang="cs-CZ" dirty="0"/>
              <a:t> – </a:t>
            </a:r>
            <a:r>
              <a:rPr lang="cs-CZ" dirty="0">
                <a:solidFill>
                  <a:srgbClr val="7030A0"/>
                </a:solidFill>
              </a:rPr>
              <a:t>úcta</a:t>
            </a:r>
            <a:r>
              <a:rPr lang="cs-CZ" dirty="0"/>
              <a:t> - </a:t>
            </a:r>
            <a:r>
              <a:rPr lang="cs-CZ" dirty="0">
                <a:solidFill>
                  <a:srgbClr val="C00000"/>
                </a:solidFill>
              </a:rPr>
              <a:t>takt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4E4DD2C-AD7F-45B9-BF83-03EF72CF14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83" y="1155033"/>
            <a:ext cx="8880954" cy="3761434"/>
          </a:xfrm>
        </p:spPr>
        <p:txBody>
          <a:bodyPr/>
          <a:lstStyle/>
          <a:p>
            <a:pPr marL="114300" indent="0">
              <a:buNone/>
            </a:pPr>
            <a:r>
              <a:rPr lang="cs-CZ" sz="2400" b="1" dirty="0">
                <a:solidFill>
                  <a:srgbClr val="00B050"/>
                </a:solidFill>
              </a:rPr>
              <a:t>E</a:t>
            </a:r>
            <a:r>
              <a:rPr lang="cs-CZ" dirty="0"/>
              <a:t> = schopnost vcítit se do druhého člověka; míra empatie pomáhá určit adekvátní</a:t>
            </a:r>
          </a:p>
          <a:p>
            <a:pPr marL="114300" indent="0">
              <a:buNone/>
            </a:pPr>
            <a:r>
              <a:rPr lang="cs-CZ" dirty="0"/>
              <a:t>	                                                                                                       reakce</a:t>
            </a:r>
          </a:p>
          <a:p>
            <a:pPr marL="114300" indent="0">
              <a:buNone/>
            </a:pPr>
            <a:r>
              <a:rPr lang="cs-CZ" sz="2400" b="1" dirty="0">
                <a:solidFill>
                  <a:schemeClr val="accent5"/>
                </a:solidFill>
              </a:rPr>
              <a:t>R</a:t>
            </a:r>
            <a:r>
              <a:rPr lang="cs-CZ" dirty="0">
                <a:solidFill>
                  <a:schemeClr val="accent5"/>
                </a:solidFill>
              </a:rPr>
              <a:t> </a:t>
            </a:r>
            <a:r>
              <a:rPr lang="cs-CZ" dirty="0"/>
              <a:t>= ohleduplnost (nedovolí ublížit druhému)</a:t>
            </a:r>
          </a:p>
          <a:p>
            <a:pPr marL="114300" indent="0">
              <a:buNone/>
            </a:pPr>
            <a:endParaRPr lang="cs-CZ" dirty="0"/>
          </a:p>
          <a:p>
            <a:pPr marL="114300" indent="0">
              <a:buNone/>
            </a:pPr>
            <a:endParaRPr lang="cs-CZ" dirty="0"/>
          </a:p>
          <a:p>
            <a:pPr marL="114300" indent="0">
              <a:buNone/>
            </a:pPr>
            <a:r>
              <a:rPr lang="cs-CZ" sz="2400" b="1" dirty="0">
                <a:solidFill>
                  <a:srgbClr val="7030A0"/>
                </a:solidFill>
              </a:rPr>
              <a:t>Ú</a:t>
            </a:r>
            <a:r>
              <a:rPr lang="cs-CZ" sz="2400" dirty="0"/>
              <a:t> </a:t>
            </a:r>
            <a:r>
              <a:rPr lang="cs-CZ" dirty="0"/>
              <a:t>= forma dobrovolného sebeomezení  (dávat přednost, obdarovávat)</a:t>
            </a:r>
          </a:p>
          <a:p>
            <a:pPr marL="114300" indent="0">
              <a:buNone/>
            </a:pPr>
            <a:endParaRPr lang="cs-CZ" dirty="0"/>
          </a:p>
          <a:p>
            <a:pPr marL="114300" indent="0">
              <a:buNone/>
            </a:pPr>
            <a:endParaRPr lang="cs-CZ" dirty="0"/>
          </a:p>
          <a:p>
            <a:pPr marL="114300" indent="0">
              <a:buNone/>
            </a:pPr>
            <a:r>
              <a:rPr lang="cs-CZ" sz="2400" b="1" dirty="0">
                <a:solidFill>
                  <a:srgbClr val="C00000"/>
                </a:solidFill>
              </a:rPr>
              <a:t>T</a:t>
            </a:r>
            <a:r>
              <a:rPr lang="cs-CZ" dirty="0"/>
              <a:t> = schopnost nedotknout se druhého, abychom mu/jí neublížili. </a:t>
            </a:r>
          </a:p>
          <a:p>
            <a:pPr marL="114300" indent="0">
              <a:buNone/>
            </a:pPr>
            <a:r>
              <a:rPr lang="cs-CZ" dirty="0"/>
              <a:t>		Tuto schopnost máme všichni. </a:t>
            </a:r>
          </a:p>
          <a:p>
            <a:pPr marL="114300" indent="0" algn="l">
              <a:buNone/>
            </a:pPr>
            <a:endParaRPr lang="cs-CZ" b="0" i="0" dirty="0">
              <a:solidFill>
                <a:srgbClr val="6D767E"/>
              </a:solidFill>
              <a:effectLst/>
              <a:latin typeface="franklin-gothic-urw"/>
            </a:endParaRPr>
          </a:p>
          <a:p>
            <a:pPr marL="114300" indent="0" algn="l">
              <a:buNone/>
            </a:pPr>
            <a:endParaRPr lang="cs-CZ" dirty="0">
              <a:solidFill>
                <a:srgbClr val="6D767E"/>
              </a:solidFill>
              <a:latin typeface="franklin-gothic-urw"/>
            </a:endParaRPr>
          </a:p>
          <a:p>
            <a:pPr marL="11430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54822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3C3E05-20F9-4441-9537-F635D13B9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etiketa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3AD77A4-B6A5-4029-A3A0-CE19BB4C9A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Obchodní</a:t>
            </a:r>
          </a:p>
          <a:p>
            <a:r>
              <a:rPr lang="cs-CZ" dirty="0"/>
              <a:t>Diplomatická</a:t>
            </a:r>
          </a:p>
          <a:p>
            <a:r>
              <a:rPr lang="cs-CZ" dirty="0"/>
              <a:t>Společenská</a:t>
            </a:r>
          </a:p>
          <a:p>
            <a:r>
              <a:rPr lang="cs-CZ" dirty="0"/>
              <a:t>Domácí</a:t>
            </a:r>
          </a:p>
          <a:p>
            <a:endParaRPr lang="cs-CZ" dirty="0"/>
          </a:p>
          <a:p>
            <a:pPr marL="139700" indent="0">
              <a:buNone/>
            </a:pPr>
            <a:r>
              <a:rPr lang="cs-CZ" dirty="0"/>
              <a:t>……………………………………………………</a:t>
            </a:r>
          </a:p>
          <a:p>
            <a:pPr marL="139700" indent="0">
              <a:buNone/>
            </a:pPr>
            <a:r>
              <a:rPr lang="cs-CZ" dirty="0"/>
              <a:t>Samotná znalost nestačí. Je třeba přetavit do praxe. Ale znalost etikety dává volnost a svobodu.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B553D99-A0C2-44B1-AE69-C46B596EC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825" y="2767264"/>
            <a:ext cx="2343150" cy="1562100"/>
          </a:xfrm>
          <a:prstGeom prst="rect">
            <a:avLst/>
          </a:prstGeom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9F8D66D-A75B-4D67-AEA4-2CDB5D57D06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008395" y="3941023"/>
            <a:ext cx="1846847" cy="796293"/>
          </a:xfrm>
        </p:spPr>
        <p:txBody>
          <a:bodyPr/>
          <a:lstStyle/>
          <a:p>
            <a:pPr marL="139700" indent="0">
              <a:buNone/>
            </a:pPr>
            <a:r>
              <a:rPr lang="cs-CZ" dirty="0"/>
              <a:t>.</a:t>
            </a:r>
          </a:p>
        </p:txBody>
      </p:sp>
      <p:pic>
        <p:nvPicPr>
          <p:cNvPr id="4098" name="Picture 2" descr="Moskva, Ministerstvo, Rusko, Střední">
            <a:extLst>
              <a:ext uri="{FF2B5EF4-FFF2-40B4-BE49-F238E27FC236}">
                <a16:creationId xmlns:a16="http://schemas.microsoft.com/office/drawing/2014/main" id="{04192346-C488-49E9-B98A-872C540B1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832" y="950494"/>
            <a:ext cx="2532648" cy="16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uce, Starý, Stáří, Starší, Zranitelný">
            <a:extLst>
              <a:ext uri="{FF2B5EF4-FFF2-40B4-BE49-F238E27FC236}">
                <a16:creationId xmlns:a16="http://schemas.microsoft.com/office/drawing/2014/main" id="{E6BC5CD1-8F09-481A-945A-D8E05C948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888" y="3128210"/>
            <a:ext cx="21717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031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D86CDB-2916-4156-8667-400BE9CB3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3 pravidla „společenského významu“ 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6B083BA-4CB0-491E-991A-7252665D9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  <a:p>
            <a:r>
              <a:rPr lang="cs-CZ" dirty="0"/>
              <a:t>Žena</a:t>
            </a:r>
          </a:p>
          <a:p>
            <a:r>
              <a:rPr lang="cs-CZ" dirty="0"/>
              <a:t>Starší</a:t>
            </a:r>
          </a:p>
          <a:p>
            <a:r>
              <a:rPr lang="cs-CZ" dirty="0"/>
              <a:t>Nadřízený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114300" indent="0">
              <a:buNone/>
            </a:pPr>
            <a:r>
              <a:rPr lang="cs-CZ" dirty="0"/>
              <a:t>Pamatujte !  </a:t>
            </a:r>
            <a:r>
              <a:rPr lang="cs-CZ" i="1" dirty="0"/>
              <a:t>Na prohřešky v etiketě nikdy neupozorňujte……….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A24085F-D100-4E95-AC99-21D65A97F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60" y="1436221"/>
            <a:ext cx="2251934" cy="1501289"/>
          </a:xfrm>
          <a:prstGeom prst="rect">
            <a:avLst/>
          </a:prstGeom>
        </p:spPr>
      </p:pic>
      <p:pic>
        <p:nvPicPr>
          <p:cNvPr id="6" name="Grafický objekt 5" descr="Mrkající obličej bez výplně">
            <a:extLst>
              <a:ext uri="{FF2B5EF4-FFF2-40B4-BE49-F238E27FC236}">
                <a16:creationId xmlns:a16="http://schemas.microsoft.com/office/drawing/2014/main" id="{F21E20FC-7A1C-40AF-A98A-2902A1414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62536" y="360646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98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FFD6DB-C7B4-4C8B-8389-BCA57616A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jenesova@mail.vstecb.cz</a:t>
            </a:r>
            <a:br>
              <a:rPr lang="cs-CZ" sz="36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3042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1CD51C-1162-4425-8AD1-393202FAB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8305"/>
            <a:ext cx="8520600" cy="841800"/>
          </a:xfrm>
        </p:spPr>
        <p:txBody>
          <a:bodyPr/>
          <a:lstStyle/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62AA3FB-DA2F-413F-9D98-CB0C92F49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09"/>
            <a:ext cx="9144000" cy="5128591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9BB10F2C-8AC6-4BEC-9158-F20338466829}"/>
              </a:ext>
            </a:extLst>
          </p:cNvPr>
          <p:cNvSpPr txBox="1"/>
          <p:nvPr/>
        </p:nvSpPr>
        <p:spPr>
          <a:xfrm>
            <a:off x="421106" y="2158305"/>
            <a:ext cx="7303168" cy="7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Etický kodex studenta </a:t>
            </a:r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https://is.vstecb.cz/auth/el/vste/zima2021/EFVP/um/Eticky_kodex_studenta_VSTE</a:t>
            </a:r>
            <a:r>
              <a:rPr lang="cs-CZ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.pdf</a:t>
            </a:r>
            <a:endParaRPr lang="cs-CZ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6E287A7-3FAD-4AA4-97BB-A46E32D04311}"/>
              </a:ext>
            </a:extLst>
          </p:cNvPr>
          <p:cNvSpPr txBox="1"/>
          <p:nvPr/>
        </p:nvSpPr>
        <p:spPr>
          <a:xfrm>
            <a:off x="311700" y="3679653"/>
            <a:ext cx="7324342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Testové otázky k přednášce: </a:t>
            </a: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https://is.vstecb.cz/auth/elearning/test_qdef_edit?fakulta=5610;obdobi=198;kod=EFVP;predmet=25233;qdefurl=%2Fel%2Fvste%2Fzima2021%2FEFVP%2Fodp%2Ftb%2FEFVP_sada_1.qdefx</a:t>
            </a: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7527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3000" dirty="0">
                <a:solidFill>
                  <a:srgbClr val="980000"/>
                </a:solidFill>
                <a:latin typeface="+mj-lt"/>
                <a:ea typeface="Georgia"/>
                <a:cs typeface="Georgia"/>
                <a:sym typeface="Georgia"/>
              </a:rPr>
              <a:t>Etika a filozofie </a:t>
            </a:r>
            <a:endParaRPr sz="3000" dirty="0">
              <a:solidFill>
                <a:srgbClr val="980000"/>
              </a:solidFill>
              <a:latin typeface="+mj-lt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3000" dirty="0">
                <a:solidFill>
                  <a:srgbClr val="980000"/>
                </a:solidFill>
                <a:latin typeface="+mj-lt"/>
                <a:ea typeface="Georgia"/>
                <a:cs typeface="Georgia"/>
                <a:sym typeface="Georgia"/>
              </a:rPr>
              <a:t>vysokoškolského prostředí</a:t>
            </a:r>
            <a:endParaRPr dirty="0">
              <a:latin typeface="+mj-lt"/>
            </a:endParaRPr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14988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b="1" i="1" dirty="0">
                <a:solidFill>
                  <a:srgbClr val="0A0A0A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Etiketa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1800" b="1" i="1" dirty="0">
              <a:solidFill>
                <a:srgbClr val="0A0A0A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400" i="1" dirty="0">
                <a:solidFill>
                  <a:srgbClr val="0A0A0A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Štěpánka Jenešová, </a:t>
            </a:r>
            <a:r>
              <a:rPr lang="cs-CZ" sz="1200" i="1" dirty="0" err="1">
                <a:solidFill>
                  <a:srgbClr val="0A0A0A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Dipl</a:t>
            </a:r>
            <a:r>
              <a:rPr lang="cs-CZ" sz="1200" i="1" dirty="0">
                <a:solidFill>
                  <a:srgbClr val="0A0A0A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.-Phil.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1400" i="1" dirty="0">
              <a:solidFill>
                <a:srgbClr val="0A0A0A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1" dirty="0">
              <a:solidFill>
                <a:srgbClr val="0A0A0A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1" dirty="0">
              <a:solidFill>
                <a:srgbClr val="0A0A0A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400" y="277850"/>
            <a:ext cx="3905250" cy="46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00875" y="0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34257380-1670-4960-8D37-428DFFB9C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5608" y="3054222"/>
            <a:ext cx="2631465" cy="18148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18A673F-01BE-41A7-BC9D-722D3C0F5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ETIKETA – krátce z historie a dnes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C3A33E9-F4C8-4FB2-A957-132E9B4C4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 algn="just">
              <a:buFontTx/>
              <a:buChar char="-"/>
            </a:pPr>
            <a:r>
              <a:rPr lang="cs-CZ" sz="1600" dirty="0">
                <a:solidFill>
                  <a:srgbClr val="32313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Je to soubor psaných i nepsaných doporučení na korektní chování.</a:t>
            </a:r>
          </a:p>
          <a:p>
            <a:pPr marL="285750" lvl="0" indent="-285750" algn="just">
              <a:buFontTx/>
              <a:buChar char="-"/>
            </a:pPr>
            <a:r>
              <a:rPr lang="cs-CZ" sz="1600" dirty="0">
                <a:solidFill>
                  <a:srgbClr val="32313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Jak se k různým lidem chovat v různých situacích.</a:t>
            </a:r>
          </a:p>
          <a:p>
            <a:pPr marL="285750" lvl="0" indent="-285750" algn="just">
              <a:buFontTx/>
              <a:buChar char="-"/>
            </a:pPr>
            <a:r>
              <a:rPr lang="cs-CZ" sz="1600" dirty="0">
                <a:solidFill>
                  <a:srgbClr val="32313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Etiketa nám poskytuje svobodu a volnost.</a:t>
            </a:r>
          </a:p>
          <a:p>
            <a:pPr marL="285750" lvl="0" indent="-285750" algn="just">
              <a:buFontTx/>
              <a:buChar char="-"/>
            </a:pPr>
            <a:r>
              <a:rPr lang="cs-CZ" sz="1600" dirty="0">
                <a:solidFill>
                  <a:srgbClr val="32313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E. je praktickou možností jak: 1. </a:t>
            </a:r>
            <a:r>
              <a:rPr lang="cs-CZ" sz="1600" dirty="0">
                <a:solidFill>
                  <a:srgbClr val="32313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získat „body“ u učitele, zákazníka</a:t>
            </a:r>
          </a:p>
          <a:p>
            <a:pPr marL="0" lvl="0" indent="0" algn="just">
              <a:buNone/>
            </a:pPr>
            <a:r>
              <a:rPr lang="cs-CZ" sz="1600" dirty="0">
                <a:solidFill>
                  <a:srgbClr val="32313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			2. podpořit svou kultivovanost (ve škole, organizaci, v práci)</a:t>
            </a:r>
          </a:p>
          <a:p>
            <a:pPr marL="0" lvl="0" indent="0" algn="just">
              <a:buNone/>
            </a:pPr>
            <a:r>
              <a:rPr lang="cs-CZ" sz="1600" dirty="0">
                <a:solidFill>
                  <a:srgbClr val="32313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	3. získávat přátele ve společnosti nebo privátně</a:t>
            </a:r>
            <a:endParaRPr lang="cs-CZ" sz="1600" dirty="0">
              <a:solidFill>
                <a:srgbClr val="32313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" indent="0">
              <a:buNone/>
            </a:pPr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6D62747-66F5-481E-A1E5-5C306FF73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231" y="2953753"/>
            <a:ext cx="2122650" cy="141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1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D0EA8F-A91A-476A-BD83-9C93694A1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ETIKETA a historické kořeny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637DE1B-5F13-47B7-A21A-AB79ACD5A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cs-CZ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Etiketa </a:t>
            </a:r>
            <a:r>
              <a:rPr lang="cs-CZ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znamená vyjádření úcty, taktu, jemnocitu. </a:t>
            </a:r>
          </a:p>
          <a:p>
            <a:pPr marL="114300" indent="0">
              <a:buNone/>
            </a:pPr>
            <a:endParaRPr lang="cs-CZ" i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14300" indent="0">
              <a:buNone/>
            </a:pPr>
            <a:r>
              <a:rPr lang="cs-CZ" i="1" dirty="0">
                <a:solidFill>
                  <a:srgbClr val="202122"/>
                </a:solidFill>
                <a:latin typeface="Arial" panose="020B0604020202020204" pitchFamily="34" charset="0"/>
              </a:rPr>
              <a:t>Původně z francouzského </a:t>
            </a:r>
            <a:r>
              <a:rPr lang="cs-CZ" i="1" dirty="0" err="1">
                <a:solidFill>
                  <a:srgbClr val="202122"/>
                </a:solidFill>
                <a:latin typeface="Arial" panose="020B0604020202020204" pitchFamily="34" charset="0"/>
              </a:rPr>
              <a:t>etiquette</a:t>
            </a:r>
            <a:r>
              <a:rPr lang="cs-CZ" i="1" dirty="0">
                <a:solidFill>
                  <a:srgbClr val="202122"/>
                </a:solidFill>
                <a:latin typeface="Arial" panose="020B0604020202020204" pitchFamily="34" charset="0"/>
              </a:rPr>
              <a:t> = tabulka, </a:t>
            </a:r>
          </a:p>
          <a:p>
            <a:pPr marL="114300" indent="0">
              <a:buNone/>
            </a:pPr>
            <a:r>
              <a:rPr lang="cs-CZ" i="1" dirty="0">
                <a:solidFill>
                  <a:srgbClr val="202122"/>
                </a:solidFill>
                <a:latin typeface="Arial" panose="020B0604020202020204" pitchFamily="34" charset="0"/>
              </a:rPr>
              <a:t>cedulka</a:t>
            </a:r>
          </a:p>
          <a:p>
            <a:pPr marL="114300" indent="0">
              <a:buNone/>
            </a:pPr>
            <a:r>
              <a:rPr lang="cs-CZ" i="1" dirty="0">
                <a:solidFill>
                  <a:srgbClr val="202122"/>
                </a:solidFill>
                <a:latin typeface="Arial" panose="020B0604020202020204" pitchFamily="34" charset="0"/>
              </a:rPr>
              <a:t>    - pravidla chování a projevování se na dvoře</a:t>
            </a:r>
          </a:p>
          <a:p>
            <a:pPr marL="114300" indent="0">
              <a:buNone/>
            </a:pPr>
            <a:endParaRPr lang="cs-CZ" i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14300" indent="0">
              <a:buNone/>
            </a:pPr>
            <a:endParaRPr lang="cs-CZ" i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14300" indent="0">
              <a:buNone/>
            </a:pPr>
            <a:endParaRPr lang="cs-CZ" i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14300" indent="0">
              <a:buNone/>
            </a:pPr>
            <a:endParaRPr lang="cs-CZ" i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14300" indent="0">
              <a:buNone/>
            </a:pPr>
            <a:endParaRPr lang="cs-CZ" i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14300" indent="0">
              <a:buNone/>
            </a:pPr>
            <a:r>
              <a:rPr lang="cs-CZ" i="1" dirty="0">
                <a:solidFill>
                  <a:srgbClr val="202122"/>
                </a:solidFill>
                <a:latin typeface="Arial" panose="020B0604020202020204" pitchFamily="34" charset="0"/>
              </a:rPr>
              <a:t>„zdvořile“ = ze dvora  (dvůr mocenský, obchodní, intelektuální)</a:t>
            </a:r>
            <a:endParaRPr lang="cs-CZ" i="1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95C56848-17AA-47A2-A420-F4DAAF817D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833C23A8-E2CB-4448-8DDD-193B36789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340" y="1621440"/>
            <a:ext cx="2389134" cy="159068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740FF0A-303F-4720-BEB8-9301E44B2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976" y="2890043"/>
            <a:ext cx="1414395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63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A0E161-9B01-4CC7-A8F6-1616D3005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Etiketa je všude kolem nás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7444045-1623-400D-A671-284E4D48F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foto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A9FEB90-EA36-459D-9652-FBB46C3138B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509426" y="1192752"/>
            <a:ext cx="3999900" cy="3592691"/>
          </a:xfrm>
        </p:spPr>
        <p:txBody>
          <a:bodyPr/>
          <a:lstStyle/>
          <a:p>
            <a:pPr marL="139700" indent="0">
              <a:buNone/>
            </a:pPr>
            <a:endParaRPr lang="cs-CZ" dirty="0">
              <a:solidFill>
                <a:srgbClr val="0645AD"/>
              </a:solidFill>
              <a:latin typeface="Arial" panose="020B0604020202020204" pitchFamily="34" charset="0"/>
            </a:endParaRPr>
          </a:p>
          <a:p>
            <a:pPr marL="139700" indent="0">
              <a:buNone/>
            </a:pPr>
            <a:r>
              <a:rPr lang="cs-CZ" dirty="0">
                <a:solidFill>
                  <a:srgbClr val="0645AD"/>
                </a:solidFill>
                <a:latin typeface="Arial" panose="020B0604020202020204" pitchFamily="34" charset="0"/>
              </a:rPr>
              <a:t>	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64FD8BF-9C09-476C-8BD5-5A233ADD7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21" y="1215601"/>
            <a:ext cx="5175624" cy="2587812"/>
          </a:xfrm>
          <a:prstGeom prst="rect">
            <a:avLst/>
          </a:prstGeom>
        </p:spPr>
      </p:pic>
      <p:pic>
        <p:nvPicPr>
          <p:cNvPr id="1026" name="Picture 2" descr="Angel, Posedlost, Nebe, Skromnost">
            <a:extLst>
              <a:ext uri="{FF2B5EF4-FFF2-40B4-BE49-F238E27FC236}">
                <a16:creationId xmlns:a16="http://schemas.microsoft.com/office/drawing/2014/main" id="{D0B54E54-646B-4018-B2D9-1B20E1281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51" y="1169068"/>
            <a:ext cx="226695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47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6F7BB373-852B-43E2-B174-0ECC3B367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1343" y="385011"/>
            <a:ext cx="4523874" cy="4450664"/>
          </a:xfrm>
        </p:spPr>
        <p:txBody>
          <a:bodyPr/>
          <a:lstStyle/>
          <a:p>
            <a:pPr algn="ctr"/>
            <a:r>
              <a:rPr lang="cs-CZ" u="sng" dirty="0"/>
              <a:t>Znalost principů moderní etikety</a:t>
            </a:r>
          </a:p>
          <a:p>
            <a:pPr algn="ctr"/>
            <a:endParaRPr lang="cs-CZ" u="sng" dirty="0"/>
          </a:p>
          <a:p>
            <a:pPr algn="ctr"/>
            <a:r>
              <a:rPr lang="cs-CZ" dirty="0"/>
              <a:t>a její realizování v praxi </a:t>
            </a:r>
          </a:p>
          <a:p>
            <a:pPr algn="ctr"/>
            <a:endParaRPr lang="cs-CZ" dirty="0"/>
          </a:p>
          <a:p>
            <a:pPr algn="ctr"/>
            <a:r>
              <a:rPr lang="cs-CZ" dirty="0"/>
              <a:t>vám pomůže pozitivně ovlivnit své</a:t>
            </a:r>
          </a:p>
          <a:p>
            <a:pPr algn="ctr"/>
            <a:endParaRPr lang="cs-CZ" dirty="0"/>
          </a:p>
          <a:p>
            <a:pPr algn="ctr"/>
            <a:r>
              <a:rPr lang="cs-CZ" dirty="0"/>
              <a:t> prostředí a vaše okolí a rovněž se vám</a:t>
            </a:r>
          </a:p>
          <a:p>
            <a:pPr algn="ctr"/>
            <a:endParaRPr lang="cs-CZ" dirty="0"/>
          </a:p>
          <a:p>
            <a:pPr algn="ctr"/>
            <a:r>
              <a:rPr lang="cs-CZ" dirty="0"/>
              <a:t> podaří vytvořit přátelské vazby a budete</a:t>
            </a:r>
          </a:p>
          <a:p>
            <a:pPr algn="ctr"/>
            <a:endParaRPr lang="cs-CZ" dirty="0"/>
          </a:p>
          <a:p>
            <a:pPr algn="ctr"/>
            <a:r>
              <a:rPr lang="cs-CZ" dirty="0"/>
              <a:t> šťastní tam, kde jste. </a:t>
            </a:r>
          </a:p>
          <a:p>
            <a:endParaRPr lang="cs-CZ" dirty="0"/>
          </a:p>
        </p:txBody>
      </p:sp>
      <p:pic>
        <p:nvPicPr>
          <p:cNvPr id="2050" name="Picture 2" descr="Tým, Přátelství, Skupina, Ruce">
            <a:extLst>
              <a:ext uri="{FF2B5EF4-FFF2-40B4-BE49-F238E27FC236}">
                <a16:creationId xmlns:a16="http://schemas.microsoft.com/office/drawing/2014/main" id="{A2C81EC4-CB35-4528-B71B-3A78C2060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321" y="848226"/>
            <a:ext cx="2947736" cy="196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2F8C5C2-B2FC-4154-B5E3-2EAFA26C7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846" y="3001880"/>
            <a:ext cx="3212429" cy="214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68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187EE6-FFC6-40FC-8501-F5DA4369B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3 druhy moderní etikety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54C942B-D1E0-48B8-A98D-2534E59EF9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699" y="1753645"/>
            <a:ext cx="4194127" cy="2815230"/>
          </a:xfrm>
        </p:spPr>
        <p:txBody>
          <a:bodyPr/>
          <a:lstStyle/>
          <a:p>
            <a:pPr marL="139700" indent="0">
              <a:buNone/>
            </a:pPr>
            <a:r>
              <a:rPr lang="cs-CZ" sz="1800" dirty="0"/>
              <a:t>Společenská jednání</a:t>
            </a:r>
          </a:p>
          <a:p>
            <a:pPr marL="139700" indent="0">
              <a:buNone/>
            </a:pPr>
            <a:endParaRPr lang="cs-CZ" sz="1800" dirty="0"/>
          </a:p>
          <a:p>
            <a:pPr marL="139700" indent="0">
              <a:buNone/>
            </a:pPr>
            <a:r>
              <a:rPr lang="cs-CZ" sz="1800" dirty="0"/>
              <a:t>Společenské chování</a:t>
            </a:r>
          </a:p>
          <a:p>
            <a:pPr marL="139700" indent="0">
              <a:buNone/>
            </a:pPr>
            <a:endParaRPr lang="cs-CZ" sz="1800" dirty="0"/>
          </a:p>
          <a:p>
            <a:pPr marL="139700" indent="0">
              <a:buNone/>
            </a:pPr>
            <a:r>
              <a:rPr lang="cs-CZ" sz="1800" dirty="0"/>
              <a:t>Společenská výchova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DC0008A-808D-4A2E-B70A-E8E84BB58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005" y="1602206"/>
            <a:ext cx="2733675" cy="3238500"/>
          </a:xfrm>
          <a:prstGeom prst="rect">
            <a:avLst/>
          </a:prstGeom>
        </p:spPr>
      </p:pic>
      <p:sp>
        <p:nvSpPr>
          <p:cNvPr id="7" name="AutoShape 2">
            <a:extLst>
              <a:ext uri="{FF2B5EF4-FFF2-40B4-BE49-F238E27FC236}">
                <a16:creationId xmlns:a16="http://schemas.microsoft.com/office/drawing/2014/main" id="{37C12B73-5AE5-4EB3-A5F8-BDB950EFFE6F}"/>
              </a:ext>
            </a:extLst>
          </p:cNvPr>
          <p:cNvSpPr>
            <a:spLocks noGrp="1" noChangeAspect="1" noChangeArrowheads="1"/>
          </p:cNvSpPr>
          <p:nvPr>
            <p:ph type="body" idx="2"/>
          </p:nvPr>
        </p:nvSpPr>
        <p:spPr bwMode="auto">
          <a:xfrm>
            <a:off x="4832400" y="1152474"/>
            <a:ext cx="3999900" cy="370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39700" indent="0">
              <a:buNone/>
            </a:pPr>
            <a:r>
              <a:rPr lang="cs-CZ" dirty="0"/>
              <a:t>Jak jednat – chovat se – vychovat ?</a:t>
            </a:r>
          </a:p>
        </p:txBody>
      </p:sp>
    </p:spTree>
    <p:extLst>
      <p:ext uri="{BB962C8B-B14F-4D97-AF65-F5344CB8AC3E}">
        <p14:creationId xmlns:p14="http://schemas.microsoft.com/office/powerpoint/2010/main" val="4069777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6913" y="400299"/>
            <a:ext cx="8520600" cy="572700"/>
          </a:xfrm>
        </p:spPr>
        <p:txBody>
          <a:bodyPr/>
          <a:lstStyle/>
          <a:p>
            <a:pPr algn="ctr"/>
            <a:r>
              <a:rPr lang="cs-CZ" sz="2400" dirty="0">
                <a:solidFill>
                  <a:srgbClr val="FF0000"/>
                </a:solidFill>
                <a:latin typeface="+mn-lt"/>
              </a:rPr>
              <a:t>Kde všude ETIKETU uplatňujeme? </a:t>
            </a:r>
            <a:r>
              <a:rPr lang="cs-CZ" sz="2400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 flipH="1">
            <a:off x="104360" y="974424"/>
            <a:ext cx="7628281" cy="3383885"/>
          </a:xfrm>
        </p:spPr>
        <p:txBody>
          <a:bodyPr/>
          <a:lstStyle/>
          <a:p>
            <a:pPr marL="114300" indent="0">
              <a:buNone/>
            </a:pPr>
            <a:endParaRPr lang="cs-CZ" sz="1400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……. ve vztazích v rodině</a:t>
            </a:r>
          </a:p>
          <a:p>
            <a:pPr marL="114300" indent="0">
              <a:buNone/>
            </a:pPr>
            <a:endParaRPr lang="cs-CZ" sz="14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…. ve škole a ve firmách</a:t>
            </a:r>
          </a:p>
          <a:p>
            <a:pPr marL="114300" indent="0">
              <a:buNone/>
            </a:pPr>
            <a:endParaRPr lang="cs-CZ" sz="1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…… v politice</a:t>
            </a:r>
          </a:p>
          <a:p>
            <a:pPr marL="114300" indent="0" algn="ctr">
              <a:buNone/>
            </a:pPr>
            <a:endParaRPr lang="cs-CZ" sz="1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114300" indent="0" algn="ctr">
              <a:buNone/>
            </a:pPr>
            <a:r>
              <a:rPr lang="cs-CZ" sz="1400" dirty="0">
                <a:latin typeface="Georgia" panose="02040502050405020303" pitchFamily="18" charset="0"/>
              </a:rPr>
              <a:t>Všeobecná pravidla s platností po celém světě neexistují. Každá země má svoje. </a:t>
            </a:r>
          </a:p>
          <a:p>
            <a:pPr marL="114300" indent="0">
              <a:buNone/>
            </a:pPr>
            <a:br>
              <a:rPr lang="cs-CZ" sz="1400" dirty="0">
                <a:latin typeface="Georgia" panose="02040502050405020303" pitchFamily="18" charset="0"/>
              </a:rPr>
            </a:br>
            <a:endParaRPr lang="cs-CZ" sz="1400" dirty="0">
              <a:latin typeface="Georgia" panose="02040502050405020303" pitchFamily="18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4B33FA9-FADC-4727-B3A3-F2727B5F9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128" y="3178971"/>
            <a:ext cx="4074518" cy="103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7747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551</Words>
  <Application>Microsoft Office PowerPoint</Application>
  <PresentationFormat>Předvádění na obrazovce (16:9)</PresentationFormat>
  <Paragraphs>107</Paragraphs>
  <Slides>15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1" baseType="lpstr">
      <vt:lpstr>franklin-gothic-urw</vt:lpstr>
      <vt:lpstr>Arial</vt:lpstr>
      <vt:lpstr>Georgia</vt:lpstr>
      <vt:lpstr>Calibri</vt:lpstr>
      <vt:lpstr>Times New Roman</vt:lpstr>
      <vt:lpstr>Simple Light</vt:lpstr>
      <vt:lpstr>Prezentace aplikace PowerPoint</vt:lpstr>
      <vt:lpstr>Prezentace aplikace PowerPoint</vt:lpstr>
      <vt:lpstr>Etika a filozofie  vysokoškolského prostředí</vt:lpstr>
      <vt:lpstr>ETIKETA – krátce z historie a dnes</vt:lpstr>
      <vt:lpstr>ETIKETA a historické kořeny</vt:lpstr>
      <vt:lpstr>Etiketa je všude kolem nás</vt:lpstr>
      <vt:lpstr>Prezentace aplikace PowerPoint</vt:lpstr>
      <vt:lpstr>3 druhy moderní etikety </vt:lpstr>
      <vt:lpstr>Kde všude ETIKETU uplatňujeme?  </vt:lpstr>
      <vt:lpstr>Slušnost a zdvořilost</vt:lpstr>
      <vt:lpstr>Zdvořilé chování smazává rozdíly.  Zdvořilými se obklopujeme.  </vt:lpstr>
      <vt:lpstr>Empatie – respekt – úcta - takt</vt:lpstr>
      <vt:lpstr>etiketa</vt:lpstr>
      <vt:lpstr>3 pravidla „společenského významu“  </vt:lpstr>
      <vt:lpstr>jenesova@mail.vstecb.cz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Etika a filozofie  vysokoškolského prostředí</dc:title>
  <dc:creator>Jenešová Štěpánka</dc:creator>
  <cp:lastModifiedBy>Petra Prášilová</cp:lastModifiedBy>
  <cp:revision>43</cp:revision>
  <dcterms:modified xsi:type="dcterms:W3CDTF">2021-11-29T11:28:55Z</dcterms:modified>
</cp:coreProperties>
</file>