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0"/>
  </p:notesMasterIdLst>
  <p:sldIdLst>
    <p:sldId id="948" r:id="rId2"/>
    <p:sldId id="949" r:id="rId3"/>
    <p:sldId id="256" r:id="rId4"/>
    <p:sldId id="932" r:id="rId5"/>
    <p:sldId id="933" r:id="rId6"/>
    <p:sldId id="944" r:id="rId7"/>
    <p:sldId id="934" r:id="rId8"/>
    <p:sldId id="935" r:id="rId9"/>
    <p:sldId id="936" r:id="rId10"/>
    <p:sldId id="937" r:id="rId11"/>
    <p:sldId id="938" r:id="rId12"/>
    <p:sldId id="939" r:id="rId13"/>
    <p:sldId id="940" r:id="rId14"/>
    <p:sldId id="941" r:id="rId15"/>
    <p:sldId id="943" r:id="rId16"/>
    <p:sldId id="945" r:id="rId17"/>
    <p:sldId id="946" r:id="rId18"/>
    <p:sldId id="947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Štěpánka Jenešová" initials="ŠJ" lastIdx="2" clrIdx="0">
    <p:extLst>
      <p:ext uri="{19B8F6BF-5375-455C-9EA6-DF929625EA0E}">
        <p15:presenceInfo xmlns:p15="http://schemas.microsoft.com/office/powerpoint/2012/main" userId="S::28267@mail.vstecb.cz::79af250f-952e-4b78-989f-f53f522bcafe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9AA3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90" d="100"/>
          <a:sy n="90" d="100"/>
        </p:scale>
        <p:origin x="57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4194"/>
    </p:cViewPr>
  </p:sorterViewPr>
  <p:notesViewPr>
    <p:cSldViewPr snapToGrid="0">
      <p:cViewPr varScale="1">
        <p:scale>
          <a:sx n="51" d="100"/>
          <a:sy n="51" d="100"/>
        </p:scale>
        <p:origin x="2692" y="2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6/11/relationships/changesInfo" Target="changesInfos/changesInfo1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etra Prášilová" userId="fb7499ee-b213-414d-a1c3-d78538faa6c2" providerId="ADAL" clId="{481062F4-2264-4EC7-B16F-E0EBD332BD62}"/>
    <pc:docChg chg="addSld modSld sldOrd">
      <pc:chgData name="Petra Prášilová" userId="fb7499ee-b213-414d-a1c3-d78538faa6c2" providerId="ADAL" clId="{481062F4-2264-4EC7-B16F-E0EBD332BD62}" dt="2021-11-29T11:54:49.929" v="32"/>
      <pc:docMkLst>
        <pc:docMk/>
      </pc:docMkLst>
      <pc:sldChg chg="ord">
        <pc:chgData name="Petra Prášilová" userId="fb7499ee-b213-414d-a1c3-d78538faa6c2" providerId="ADAL" clId="{481062F4-2264-4EC7-B16F-E0EBD332BD62}" dt="2021-11-29T11:49:19.125" v="3"/>
        <pc:sldMkLst>
          <pc:docMk/>
          <pc:sldMk cId="2056415774" sldId="256"/>
        </pc:sldMkLst>
      </pc:sldChg>
      <pc:sldChg chg="addSp modSp new ord">
        <pc:chgData name="Petra Prášilová" userId="fb7499ee-b213-414d-a1c3-d78538faa6c2" providerId="ADAL" clId="{481062F4-2264-4EC7-B16F-E0EBD332BD62}" dt="2021-11-29T11:54:49.929" v="32"/>
        <pc:sldMkLst>
          <pc:docMk/>
          <pc:sldMk cId="784604037" sldId="948"/>
        </pc:sldMkLst>
        <pc:picChg chg="add mod">
          <ac:chgData name="Petra Prášilová" userId="fb7499ee-b213-414d-a1c3-d78538faa6c2" providerId="ADAL" clId="{481062F4-2264-4EC7-B16F-E0EBD332BD62}" dt="2021-11-29T11:49:31.319" v="4"/>
          <ac:picMkLst>
            <pc:docMk/>
            <pc:sldMk cId="784604037" sldId="948"/>
            <ac:picMk id="4" creationId="{D4456AB0-3D83-4BAE-BE15-D0CBA0ED532A}"/>
          </ac:picMkLst>
        </pc:picChg>
      </pc:sldChg>
      <pc:sldChg chg="addSp modSp new mod">
        <pc:chgData name="Petra Prášilová" userId="fb7499ee-b213-414d-a1c3-d78538faa6c2" providerId="ADAL" clId="{481062F4-2264-4EC7-B16F-E0EBD332BD62}" dt="2021-11-29T11:50:24.074" v="30" actId="20577"/>
        <pc:sldMkLst>
          <pc:docMk/>
          <pc:sldMk cId="3649840195" sldId="949"/>
        </pc:sldMkLst>
        <pc:spChg chg="add mod">
          <ac:chgData name="Petra Prášilová" userId="fb7499ee-b213-414d-a1c3-d78538faa6c2" providerId="ADAL" clId="{481062F4-2264-4EC7-B16F-E0EBD332BD62}" dt="2021-11-29T11:50:24.074" v="30" actId="20577"/>
          <ac:spMkLst>
            <pc:docMk/>
            <pc:sldMk cId="3649840195" sldId="949"/>
            <ac:spMk id="5" creationId="{D131C988-ADBE-4666-BCEC-668888586C37}"/>
          </ac:spMkLst>
        </pc:spChg>
        <pc:spChg chg="add mod">
          <ac:chgData name="Petra Prášilová" userId="fb7499ee-b213-414d-a1c3-d78538faa6c2" providerId="ADAL" clId="{481062F4-2264-4EC7-B16F-E0EBD332BD62}" dt="2021-11-29T11:49:41.810" v="5"/>
          <ac:spMkLst>
            <pc:docMk/>
            <pc:sldMk cId="3649840195" sldId="949"/>
            <ac:spMk id="6" creationId="{68712153-54DE-46D3-9BF7-6546F26C46BD}"/>
          </ac:spMkLst>
        </pc:spChg>
        <pc:picChg chg="add mod">
          <ac:chgData name="Petra Prášilová" userId="fb7499ee-b213-414d-a1c3-d78538faa6c2" providerId="ADAL" clId="{481062F4-2264-4EC7-B16F-E0EBD332BD62}" dt="2021-11-29T11:49:41.810" v="5"/>
          <ac:picMkLst>
            <pc:docMk/>
            <pc:sldMk cId="3649840195" sldId="949"/>
            <ac:picMk id="4" creationId="{7650F2FE-140E-45EE-A327-2EE68E85CBF9}"/>
          </ac:picMkLst>
        </pc:picChg>
      </pc:sldChg>
    </pc:docChg>
  </pc:docChgLst>
  <pc:docChgLst>
    <pc:chgData name="Štěpánka Jenešová" userId="79af250f-952e-4b78-989f-f53f522bcafe" providerId="ADAL" clId="{6D68B939-4865-4ED4-A562-164EB5A6CCB9}"/>
    <pc:docChg chg="undo custSel addSld delSld modSld">
      <pc:chgData name="Štěpánka Jenešová" userId="79af250f-952e-4b78-989f-f53f522bcafe" providerId="ADAL" clId="{6D68B939-4865-4ED4-A562-164EB5A6CCB9}" dt="2021-10-29T08:43:30.005" v="2768" actId="20577"/>
      <pc:docMkLst>
        <pc:docMk/>
      </pc:docMkLst>
      <pc:sldChg chg="addSp modSp mod">
        <pc:chgData name="Štěpánka Jenešová" userId="79af250f-952e-4b78-989f-f53f522bcafe" providerId="ADAL" clId="{6D68B939-4865-4ED4-A562-164EB5A6CCB9}" dt="2021-10-29T08:34:49.081" v="2701" actId="14100"/>
        <pc:sldMkLst>
          <pc:docMk/>
          <pc:sldMk cId="2739982654" sldId="932"/>
        </pc:sldMkLst>
        <pc:spChg chg="mod">
          <ac:chgData name="Štěpánka Jenešová" userId="79af250f-952e-4b78-989f-f53f522bcafe" providerId="ADAL" clId="{6D68B939-4865-4ED4-A562-164EB5A6CCB9}" dt="2021-10-29T08:32:26.323" v="2693" actId="14100"/>
          <ac:spMkLst>
            <pc:docMk/>
            <pc:sldMk cId="2739982654" sldId="932"/>
            <ac:spMk id="3" creationId="{A67B36C2-103B-4452-A079-153B87A068C4}"/>
          </ac:spMkLst>
        </pc:spChg>
        <pc:picChg chg="add mod">
          <ac:chgData name="Štěpánka Jenešová" userId="79af250f-952e-4b78-989f-f53f522bcafe" providerId="ADAL" clId="{6D68B939-4865-4ED4-A562-164EB5A6CCB9}" dt="2021-10-29T08:34:31.496" v="2696" actId="14100"/>
          <ac:picMkLst>
            <pc:docMk/>
            <pc:sldMk cId="2739982654" sldId="932"/>
            <ac:picMk id="4" creationId="{B1B95D99-CF72-4CC2-8009-7982054EC448}"/>
          </ac:picMkLst>
        </pc:picChg>
        <pc:picChg chg="add mod">
          <ac:chgData name="Štěpánka Jenešová" userId="79af250f-952e-4b78-989f-f53f522bcafe" providerId="ADAL" clId="{6D68B939-4865-4ED4-A562-164EB5A6CCB9}" dt="2021-10-29T08:34:49.081" v="2701" actId="14100"/>
          <ac:picMkLst>
            <pc:docMk/>
            <pc:sldMk cId="2739982654" sldId="932"/>
            <ac:picMk id="1026" creationId="{EC35285B-D86A-4EDD-A888-0F5447449655}"/>
          </ac:picMkLst>
        </pc:picChg>
      </pc:sldChg>
      <pc:sldChg chg="addSp delSp modSp mod">
        <pc:chgData name="Štěpánka Jenešová" userId="79af250f-952e-4b78-989f-f53f522bcafe" providerId="ADAL" clId="{6D68B939-4865-4ED4-A562-164EB5A6CCB9}" dt="2021-10-29T08:38:23.303" v="2708" actId="1076"/>
        <pc:sldMkLst>
          <pc:docMk/>
          <pc:sldMk cId="492009515" sldId="933"/>
        </pc:sldMkLst>
        <pc:spChg chg="mod">
          <ac:chgData name="Štěpánka Jenešová" userId="79af250f-952e-4b78-989f-f53f522bcafe" providerId="ADAL" clId="{6D68B939-4865-4ED4-A562-164EB5A6CCB9}" dt="2021-10-21T08:32:20.439" v="165" actId="20577"/>
          <ac:spMkLst>
            <pc:docMk/>
            <pc:sldMk cId="492009515" sldId="933"/>
            <ac:spMk id="3" creationId="{C36E388D-47C1-41E2-9D3C-4059FED2B3A4}"/>
          </ac:spMkLst>
        </pc:spChg>
        <pc:spChg chg="add">
          <ac:chgData name="Štěpánka Jenešová" userId="79af250f-952e-4b78-989f-f53f522bcafe" providerId="ADAL" clId="{6D68B939-4865-4ED4-A562-164EB5A6CCB9}" dt="2021-10-21T08:29:58.014" v="41" actId="11529"/>
          <ac:spMkLst>
            <pc:docMk/>
            <pc:sldMk cId="492009515" sldId="933"/>
            <ac:spMk id="4" creationId="{6FE795A1-17AC-45AC-91DB-8312D02A82EC}"/>
          </ac:spMkLst>
        </pc:spChg>
        <pc:picChg chg="add del mod">
          <ac:chgData name="Štěpánka Jenešová" userId="79af250f-952e-4b78-989f-f53f522bcafe" providerId="ADAL" clId="{6D68B939-4865-4ED4-A562-164EB5A6CCB9}" dt="2021-10-29T08:35:32.366" v="2702" actId="21"/>
          <ac:picMkLst>
            <pc:docMk/>
            <pc:sldMk cId="492009515" sldId="933"/>
            <ac:picMk id="2" creationId="{9F3AF44E-39C6-4A4A-B821-762A2ECE5299}"/>
          </ac:picMkLst>
        </pc:picChg>
        <pc:picChg chg="add del">
          <ac:chgData name="Štěpánka Jenešová" userId="79af250f-952e-4b78-989f-f53f522bcafe" providerId="ADAL" clId="{6D68B939-4865-4ED4-A562-164EB5A6CCB9}" dt="2021-10-29T08:35:43.542" v="2704" actId="21"/>
          <ac:picMkLst>
            <pc:docMk/>
            <pc:sldMk cId="492009515" sldId="933"/>
            <ac:picMk id="5" creationId="{8DB492FD-8182-4A77-96F5-7A49737E1447}"/>
          </ac:picMkLst>
        </pc:picChg>
        <pc:picChg chg="add mod">
          <ac:chgData name="Štěpánka Jenešová" userId="79af250f-952e-4b78-989f-f53f522bcafe" providerId="ADAL" clId="{6D68B939-4865-4ED4-A562-164EB5A6CCB9}" dt="2021-10-29T08:37:42.575" v="2706" actId="1076"/>
          <ac:picMkLst>
            <pc:docMk/>
            <pc:sldMk cId="492009515" sldId="933"/>
            <ac:picMk id="7" creationId="{93D085CF-BCA1-47A7-82BE-5AAFDC42BDE3}"/>
          </ac:picMkLst>
        </pc:picChg>
        <pc:picChg chg="add mod">
          <ac:chgData name="Štěpánka Jenešová" userId="79af250f-952e-4b78-989f-f53f522bcafe" providerId="ADAL" clId="{6D68B939-4865-4ED4-A562-164EB5A6CCB9}" dt="2021-10-29T08:38:23.303" v="2708" actId="1076"/>
          <ac:picMkLst>
            <pc:docMk/>
            <pc:sldMk cId="492009515" sldId="933"/>
            <ac:picMk id="9" creationId="{0E3460DD-939F-49D0-971B-EC420203A10E}"/>
          </ac:picMkLst>
        </pc:picChg>
      </pc:sldChg>
      <pc:sldChg chg="addSp modSp mod">
        <pc:chgData name="Štěpánka Jenešová" userId="79af250f-952e-4b78-989f-f53f522bcafe" providerId="ADAL" clId="{6D68B939-4865-4ED4-A562-164EB5A6CCB9}" dt="2021-10-29T08:28:59.369" v="2677" actId="1076"/>
        <pc:sldMkLst>
          <pc:docMk/>
          <pc:sldMk cId="3045430598" sldId="934"/>
        </pc:sldMkLst>
        <pc:spChg chg="mod">
          <ac:chgData name="Štěpánka Jenešová" userId="79af250f-952e-4b78-989f-f53f522bcafe" providerId="ADAL" clId="{6D68B939-4865-4ED4-A562-164EB5A6CCB9}" dt="2021-10-21T09:40:55.273" v="1446" actId="114"/>
          <ac:spMkLst>
            <pc:docMk/>
            <pc:sldMk cId="3045430598" sldId="934"/>
            <ac:spMk id="3" creationId="{D7387C5B-F94D-4E09-B55C-5A5D746637B7}"/>
          </ac:spMkLst>
        </pc:spChg>
        <pc:picChg chg="add mod">
          <ac:chgData name="Štěpánka Jenešová" userId="79af250f-952e-4b78-989f-f53f522bcafe" providerId="ADAL" clId="{6D68B939-4865-4ED4-A562-164EB5A6CCB9}" dt="2021-10-29T08:28:59.369" v="2677" actId="1076"/>
          <ac:picMkLst>
            <pc:docMk/>
            <pc:sldMk cId="3045430598" sldId="934"/>
            <ac:picMk id="4" creationId="{826FFE19-C147-4D55-BD96-E98772AB6697}"/>
          </ac:picMkLst>
        </pc:picChg>
      </pc:sldChg>
      <pc:sldChg chg="addSp modSp mod">
        <pc:chgData name="Štěpánka Jenešová" userId="79af250f-952e-4b78-989f-f53f522bcafe" providerId="ADAL" clId="{6D68B939-4865-4ED4-A562-164EB5A6CCB9}" dt="2021-10-21T08:34:18.655" v="174" actId="12"/>
        <pc:sldMkLst>
          <pc:docMk/>
          <pc:sldMk cId="542087384" sldId="935"/>
        </pc:sldMkLst>
        <pc:spChg chg="mod">
          <ac:chgData name="Štěpánka Jenešová" userId="79af250f-952e-4b78-989f-f53f522bcafe" providerId="ADAL" clId="{6D68B939-4865-4ED4-A562-164EB5A6CCB9}" dt="2021-10-21T08:34:18.655" v="174" actId="12"/>
          <ac:spMkLst>
            <pc:docMk/>
            <pc:sldMk cId="542087384" sldId="935"/>
            <ac:spMk id="3" creationId="{9DF0A62D-D8E4-4E79-A168-D44BDBF106BB}"/>
          </ac:spMkLst>
        </pc:spChg>
        <pc:picChg chg="add mod">
          <ac:chgData name="Štěpánka Jenešová" userId="79af250f-952e-4b78-989f-f53f522bcafe" providerId="ADAL" clId="{6D68B939-4865-4ED4-A562-164EB5A6CCB9}" dt="2021-10-21T08:33:32.024" v="170" actId="14100"/>
          <ac:picMkLst>
            <pc:docMk/>
            <pc:sldMk cId="542087384" sldId="935"/>
            <ac:picMk id="4" creationId="{9EBE5764-B466-4AC1-AD58-923C3995D71B}"/>
          </ac:picMkLst>
        </pc:picChg>
      </pc:sldChg>
      <pc:sldChg chg="modSp mod">
        <pc:chgData name="Štěpánka Jenešová" userId="79af250f-952e-4b78-989f-f53f522bcafe" providerId="ADAL" clId="{6D68B939-4865-4ED4-A562-164EB5A6CCB9}" dt="2021-10-21T08:35:05.252" v="179" actId="115"/>
        <pc:sldMkLst>
          <pc:docMk/>
          <pc:sldMk cId="4161064760" sldId="936"/>
        </pc:sldMkLst>
        <pc:spChg chg="mod">
          <ac:chgData name="Štěpánka Jenešová" userId="79af250f-952e-4b78-989f-f53f522bcafe" providerId="ADAL" clId="{6D68B939-4865-4ED4-A562-164EB5A6CCB9}" dt="2021-10-21T08:35:05.252" v="179" actId="115"/>
          <ac:spMkLst>
            <pc:docMk/>
            <pc:sldMk cId="4161064760" sldId="936"/>
            <ac:spMk id="3" creationId="{93FF9EA5-E6B0-481A-A00B-2D1E414003F0}"/>
          </ac:spMkLst>
        </pc:spChg>
      </pc:sldChg>
      <pc:sldChg chg="addSp modSp new mod">
        <pc:chgData name="Štěpánka Jenešová" userId="79af250f-952e-4b78-989f-f53f522bcafe" providerId="ADAL" clId="{6D68B939-4865-4ED4-A562-164EB5A6CCB9}" dt="2021-10-21T08:44:58.131" v="185" actId="1076"/>
        <pc:sldMkLst>
          <pc:docMk/>
          <pc:sldMk cId="779533375" sldId="937"/>
        </pc:sldMkLst>
        <pc:picChg chg="add mod">
          <ac:chgData name="Štěpánka Jenešová" userId="79af250f-952e-4b78-989f-f53f522bcafe" providerId="ADAL" clId="{6D68B939-4865-4ED4-A562-164EB5A6CCB9}" dt="2021-10-21T08:44:58.131" v="185" actId="1076"/>
          <ac:picMkLst>
            <pc:docMk/>
            <pc:sldMk cId="779533375" sldId="937"/>
            <ac:picMk id="3" creationId="{170D13FD-2C71-4A18-88E9-2674933E8AD0}"/>
          </ac:picMkLst>
        </pc:picChg>
      </pc:sldChg>
      <pc:sldChg chg="addSp modSp new mod">
        <pc:chgData name="Štěpánka Jenešová" userId="79af250f-952e-4b78-989f-f53f522bcafe" providerId="ADAL" clId="{6D68B939-4865-4ED4-A562-164EB5A6CCB9}" dt="2021-10-21T08:53:24.024" v="628" actId="1076"/>
        <pc:sldMkLst>
          <pc:docMk/>
          <pc:sldMk cId="165361520" sldId="938"/>
        </pc:sldMkLst>
        <pc:spChg chg="mod">
          <ac:chgData name="Štěpánka Jenešová" userId="79af250f-952e-4b78-989f-f53f522bcafe" providerId="ADAL" clId="{6D68B939-4865-4ED4-A562-164EB5A6CCB9}" dt="2021-10-21T08:46:44.850" v="212" actId="20577"/>
          <ac:spMkLst>
            <pc:docMk/>
            <pc:sldMk cId="165361520" sldId="938"/>
            <ac:spMk id="2" creationId="{08AADCAE-7C61-4E6D-896F-0E4F1A4B0D55}"/>
          </ac:spMkLst>
        </pc:spChg>
        <pc:spChg chg="mod">
          <ac:chgData name="Štěpánka Jenešová" userId="79af250f-952e-4b78-989f-f53f522bcafe" providerId="ADAL" clId="{6D68B939-4865-4ED4-A562-164EB5A6CCB9}" dt="2021-10-21T08:53:03.902" v="623" actId="27636"/>
          <ac:spMkLst>
            <pc:docMk/>
            <pc:sldMk cId="165361520" sldId="938"/>
            <ac:spMk id="3" creationId="{BD3A711D-50FE-46E3-91FF-005CA0052558}"/>
          </ac:spMkLst>
        </pc:spChg>
        <pc:spChg chg="mod">
          <ac:chgData name="Štěpánka Jenešová" userId="79af250f-952e-4b78-989f-f53f522bcafe" providerId="ADAL" clId="{6D68B939-4865-4ED4-A562-164EB5A6CCB9}" dt="2021-10-21T08:53:13.897" v="627" actId="14100"/>
          <ac:spMkLst>
            <pc:docMk/>
            <pc:sldMk cId="165361520" sldId="938"/>
            <ac:spMk id="4" creationId="{29D2A2EC-2B54-484B-B1FB-B0395A26D0CB}"/>
          </ac:spMkLst>
        </pc:spChg>
        <pc:spChg chg="add mod">
          <ac:chgData name="Štěpánka Jenešová" userId="79af250f-952e-4b78-989f-f53f522bcafe" providerId="ADAL" clId="{6D68B939-4865-4ED4-A562-164EB5A6CCB9}" dt="2021-10-21T08:48:09.620" v="244" actId="1076"/>
          <ac:spMkLst>
            <pc:docMk/>
            <pc:sldMk cId="165361520" sldId="938"/>
            <ac:spMk id="5" creationId="{8B3F5A4C-677D-4443-9F68-C0F273ACE392}"/>
          </ac:spMkLst>
        </pc:spChg>
        <pc:picChg chg="add mod">
          <ac:chgData name="Štěpánka Jenešová" userId="79af250f-952e-4b78-989f-f53f522bcafe" providerId="ADAL" clId="{6D68B939-4865-4ED4-A562-164EB5A6CCB9}" dt="2021-10-21T08:53:24.024" v="628" actId="1076"/>
          <ac:picMkLst>
            <pc:docMk/>
            <pc:sldMk cId="165361520" sldId="938"/>
            <ac:picMk id="1026" creationId="{C381E53E-C8F2-4896-BFF0-68B7227E9CB8}"/>
          </ac:picMkLst>
        </pc:picChg>
      </pc:sldChg>
      <pc:sldChg chg="addSp delSp modSp new mod addCm delCm">
        <pc:chgData name="Štěpánka Jenešová" userId="79af250f-952e-4b78-989f-f53f522bcafe" providerId="ADAL" clId="{6D68B939-4865-4ED4-A562-164EB5A6CCB9}" dt="2021-10-29T08:43:30.005" v="2768" actId="20577"/>
        <pc:sldMkLst>
          <pc:docMk/>
          <pc:sldMk cId="1958698520" sldId="939"/>
        </pc:sldMkLst>
        <pc:spChg chg="mod">
          <ac:chgData name="Štěpánka Jenešová" userId="79af250f-952e-4b78-989f-f53f522bcafe" providerId="ADAL" clId="{6D68B939-4865-4ED4-A562-164EB5A6CCB9}" dt="2021-10-21T08:54:09.357" v="642" actId="20577"/>
          <ac:spMkLst>
            <pc:docMk/>
            <pc:sldMk cId="1958698520" sldId="939"/>
            <ac:spMk id="2" creationId="{8156B33C-F408-4B41-A106-BC444A9B6BBB}"/>
          </ac:spMkLst>
        </pc:spChg>
        <pc:spChg chg="mod">
          <ac:chgData name="Štěpánka Jenešová" userId="79af250f-952e-4b78-989f-f53f522bcafe" providerId="ADAL" clId="{6D68B939-4865-4ED4-A562-164EB5A6CCB9}" dt="2021-10-29T08:43:30.005" v="2768" actId="20577"/>
          <ac:spMkLst>
            <pc:docMk/>
            <pc:sldMk cId="1958698520" sldId="939"/>
            <ac:spMk id="3" creationId="{B36D522A-AFD7-4B6F-A771-0F48625DC25E}"/>
          </ac:spMkLst>
        </pc:spChg>
        <pc:spChg chg="add del">
          <ac:chgData name="Štěpánka Jenešová" userId="79af250f-952e-4b78-989f-f53f522bcafe" providerId="ADAL" clId="{6D68B939-4865-4ED4-A562-164EB5A6CCB9}" dt="2021-10-21T09:00:20.684" v="647" actId="11529"/>
          <ac:spMkLst>
            <pc:docMk/>
            <pc:sldMk cId="1958698520" sldId="939"/>
            <ac:spMk id="5" creationId="{FCD66EA2-8DD2-4712-AEB1-4FFF737E8204}"/>
          </ac:spMkLst>
        </pc:spChg>
        <pc:spChg chg="add mod">
          <ac:chgData name="Štěpánka Jenešová" userId="79af250f-952e-4b78-989f-f53f522bcafe" providerId="ADAL" clId="{6D68B939-4865-4ED4-A562-164EB5A6CCB9}" dt="2021-10-21T09:08:55.695" v="704" actId="255"/>
          <ac:spMkLst>
            <pc:docMk/>
            <pc:sldMk cId="1958698520" sldId="939"/>
            <ac:spMk id="6" creationId="{2F4E1E93-313D-4FEC-B37D-E09E3945B4D3}"/>
          </ac:spMkLst>
        </pc:spChg>
        <pc:spChg chg="add del">
          <ac:chgData name="Štěpánka Jenešová" userId="79af250f-952e-4b78-989f-f53f522bcafe" providerId="ADAL" clId="{6D68B939-4865-4ED4-A562-164EB5A6CCB9}" dt="2021-10-21T09:07:39.535" v="681" actId="22"/>
          <ac:spMkLst>
            <pc:docMk/>
            <pc:sldMk cId="1958698520" sldId="939"/>
            <ac:spMk id="19" creationId="{9D7410B8-EB8F-4D23-986C-9A6440197B44}"/>
          </ac:spMkLst>
        </pc:spChg>
        <pc:spChg chg="add del">
          <ac:chgData name="Štěpánka Jenešová" userId="79af250f-952e-4b78-989f-f53f522bcafe" providerId="ADAL" clId="{6D68B939-4865-4ED4-A562-164EB5A6CCB9}" dt="2021-10-21T09:08:19.227" v="696" actId="22"/>
          <ac:spMkLst>
            <pc:docMk/>
            <pc:sldMk cId="1958698520" sldId="939"/>
            <ac:spMk id="21" creationId="{443B5AC2-1B1D-40F6-AA7D-004BC0CF942C}"/>
          </ac:spMkLst>
        </pc:spChg>
        <pc:picChg chg="add mod">
          <ac:chgData name="Štěpánka Jenešová" userId="79af250f-952e-4b78-989f-f53f522bcafe" providerId="ADAL" clId="{6D68B939-4865-4ED4-A562-164EB5A6CCB9}" dt="2021-10-21T08:58:32.137" v="645" actId="1076"/>
          <ac:picMkLst>
            <pc:docMk/>
            <pc:sldMk cId="1958698520" sldId="939"/>
            <ac:picMk id="4" creationId="{9EEC6589-7F86-4853-B919-938E48832F8D}"/>
          </ac:picMkLst>
        </pc:picChg>
        <pc:cxnChg chg="add mod">
          <ac:chgData name="Štěpánka Jenešová" userId="79af250f-952e-4b78-989f-f53f522bcafe" providerId="ADAL" clId="{6D68B939-4865-4ED4-A562-164EB5A6CCB9}" dt="2021-10-21T09:03:31.477" v="658" actId="1076"/>
          <ac:cxnSpMkLst>
            <pc:docMk/>
            <pc:sldMk cId="1958698520" sldId="939"/>
            <ac:cxnSpMk id="8" creationId="{E9DC27E3-95AC-48B9-B9C3-B5F147105CD2}"/>
          </ac:cxnSpMkLst>
        </pc:cxnChg>
        <pc:cxnChg chg="add">
          <ac:chgData name="Štěpánka Jenešová" userId="79af250f-952e-4b78-989f-f53f522bcafe" providerId="ADAL" clId="{6D68B939-4865-4ED4-A562-164EB5A6CCB9}" dt="2021-10-21T09:02:52.338" v="653" actId="11529"/>
          <ac:cxnSpMkLst>
            <pc:docMk/>
            <pc:sldMk cId="1958698520" sldId="939"/>
            <ac:cxnSpMk id="10" creationId="{1B0AEC82-E03B-4C9A-9C75-A017156F1CF7}"/>
          </ac:cxnSpMkLst>
        </pc:cxnChg>
        <pc:cxnChg chg="add">
          <ac:chgData name="Štěpánka Jenešová" userId="79af250f-952e-4b78-989f-f53f522bcafe" providerId="ADAL" clId="{6D68B939-4865-4ED4-A562-164EB5A6CCB9}" dt="2021-10-21T09:03:03.750" v="654" actId="11529"/>
          <ac:cxnSpMkLst>
            <pc:docMk/>
            <pc:sldMk cId="1958698520" sldId="939"/>
            <ac:cxnSpMk id="12" creationId="{656B4FF1-4AAD-4650-8EC5-FD9A84722D82}"/>
          </ac:cxnSpMkLst>
        </pc:cxnChg>
        <pc:cxnChg chg="add">
          <ac:chgData name="Štěpánka Jenešová" userId="79af250f-952e-4b78-989f-f53f522bcafe" providerId="ADAL" clId="{6D68B939-4865-4ED4-A562-164EB5A6CCB9}" dt="2021-10-21T09:03:12.300" v="655" actId="11529"/>
          <ac:cxnSpMkLst>
            <pc:docMk/>
            <pc:sldMk cId="1958698520" sldId="939"/>
            <ac:cxnSpMk id="14" creationId="{A68C145D-D4F6-4A1D-8719-CA30C7D591CA}"/>
          </ac:cxnSpMkLst>
        </pc:cxnChg>
        <pc:cxnChg chg="add mod">
          <ac:chgData name="Štěpánka Jenešová" userId="79af250f-952e-4b78-989f-f53f522bcafe" providerId="ADAL" clId="{6D68B939-4865-4ED4-A562-164EB5A6CCB9}" dt="2021-10-21T09:03:28.971" v="657" actId="1076"/>
          <ac:cxnSpMkLst>
            <pc:docMk/>
            <pc:sldMk cId="1958698520" sldId="939"/>
            <ac:cxnSpMk id="16" creationId="{8E4B9530-BE4E-44AF-9B6A-DDE67A338A91}"/>
          </ac:cxnSpMkLst>
        </pc:cxnChg>
        <pc:cxnChg chg="add del mod">
          <ac:chgData name="Štěpánka Jenešová" userId="79af250f-952e-4b78-989f-f53f522bcafe" providerId="ADAL" clId="{6D68B939-4865-4ED4-A562-164EB5A6CCB9}" dt="2021-10-21T09:03:48.290" v="660"/>
          <ac:cxnSpMkLst>
            <pc:docMk/>
            <pc:sldMk cId="1958698520" sldId="939"/>
            <ac:cxnSpMk id="17" creationId="{27FFA141-38C9-4138-AE8E-044086102175}"/>
          </ac:cxnSpMkLst>
        </pc:cxnChg>
      </pc:sldChg>
      <pc:sldChg chg="addSp delSp modSp new mod">
        <pc:chgData name="Štěpánka Jenešová" userId="79af250f-952e-4b78-989f-f53f522bcafe" providerId="ADAL" clId="{6D68B939-4865-4ED4-A562-164EB5A6CCB9}" dt="2021-10-21T09:18:28.871" v="996" actId="21"/>
        <pc:sldMkLst>
          <pc:docMk/>
          <pc:sldMk cId="3309946778" sldId="940"/>
        </pc:sldMkLst>
        <pc:spChg chg="mod">
          <ac:chgData name="Štěpánka Jenešová" userId="79af250f-952e-4b78-989f-f53f522bcafe" providerId="ADAL" clId="{6D68B939-4865-4ED4-A562-164EB5A6CCB9}" dt="2021-10-21T09:10:47.988" v="805" actId="20577"/>
          <ac:spMkLst>
            <pc:docMk/>
            <pc:sldMk cId="3309946778" sldId="940"/>
            <ac:spMk id="2" creationId="{14FCB00E-4009-4E47-BFBA-E600AF7A6AC0}"/>
          </ac:spMkLst>
        </pc:spChg>
        <pc:spChg chg="mod">
          <ac:chgData name="Štěpánka Jenešová" userId="79af250f-952e-4b78-989f-f53f522bcafe" providerId="ADAL" clId="{6D68B939-4865-4ED4-A562-164EB5A6CCB9}" dt="2021-10-21T09:15:58.339" v="992" actId="14100"/>
          <ac:spMkLst>
            <pc:docMk/>
            <pc:sldMk cId="3309946778" sldId="940"/>
            <ac:spMk id="3" creationId="{F651F37B-256B-4A27-854B-2900C3274035}"/>
          </ac:spMkLst>
        </pc:spChg>
        <pc:spChg chg="add mod">
          <ac:chgData name="Štěpánka Jenešová" userId="79af250f-952e-4b78-989f-f53f522bcafe" providerId="ADAL" clId="{6D68B939-4865-4ED4-A562-164EB5A6CCB9}" dt="2021-10-21T09:11:23.580" v="838" actId="1076"/>
          <ac:spMkLst>
            <pc:docMk/>
            <pc:sldMk cId="3309946778" sldId="940"/>
            <ac:spMk id="4" creationId="{3F1EE175-0D65-4786-AE25-3D13F3E958F1}"/>
          </ac:spMkLst>
        </pc:spChg>
        <pc:picChg chg="add mod">
          <ac:chgData name="Štěpánka Jenešová" userId="79af250f-952e-4b78-989f-f53f522bcafe" providerId="ADAL" clId="{6D68B939-4865-4ED4-A562-164EB5A6CCB9}" dt="2021-10-21T09:18:25.556" v="995" actId="1076"/>
          <ac:picMkLst>
            <pc:docMk/>
            <pc:sldMk cId="3309946778" sldId="940"/>
            <ac:picMk id="5" creationId="{3AC4777F-15B2-47EA-B0BD-45768D2CB0AC}"/>
          </ac:picMkLst>
        </pc:picChg>
        <pc:picChg chg="add del mod">
          <ac:chgData name="Štěpánka Jenešová" userId="79af250f-952e-4b78-989f-f53f522bcafe" providerId="ADAL" clId="{6D68B939-4865-4ED4-A562-164EB5A6CCB9}" dt="2021-10-21T09:18:28.871" v="996" actId="21"/>
          <ac:picMkLst>
            <pc:docMk/>
            <pc:sldMk cId="3309946778" sldId="940"/>
            <ac:picMk id="2050" creationId="{C2E30B71-19D4-4C6E-BD67-BF82708C6D07}"/>
          </ac:picMkLst>
        </pc:picChg>
      </pc:sldChg>
      <pc:sldChg chg="addSp delSp modSp new mod">
        <pc:chgData name="Štěpánka Jenešová" userId="79af250f-952e-4b78-989f-f53f522bcafe" providerId="ADAL" clId="{6D68B939-4865-4ED4-A562-164EB5A6CCB9}" dt="2021-10-21T09:24:12.986" v="1079" actId="20577"/>
        <pc:sldMkLst>
          <pc:docMk/>
          <pc:sldMk cId="725171965" sldId="941"/>
        </pc:sldMkLst>
        <pc:spChg chg="add mod">
          <ac:chgData name="Štěpánka Jenešová" userId="79af250f-952e-4b78-989f-f53f522bcafe" providerId="ADAL" clId="{6D68B939-4865-4ED4-A562-164EB5A6CCB9}" dt="2021-10-21T09:24:12.986" v="1079" actId="20577"/>
          <ac:spMkLst>
            <pc:docMk/>
            <pc:sldMk cId="725171965" sldId="941"/>
            <ac:spMk id="3" creationId="{5CBF099F-02FD-4AC0-A379-3AD8CC851AFE}"/>
          </ac:spMkLst>
        </pc:spChg>
        <pc:picChg chg="add del mod">
          <ac:chgData name="Štěpánka Jenešová" userId="79af250f-952e-4b78-989f-f53f522bcafe" providerId="ADAL" clId="{6D68B939-4865-4ED4-A562-164EB5A6CCB9}" dt="2021-10-21T09:19:50.485" v="999" actId="21"/>
          <ac:picMkLst>
            <pc:docMk/>
            <pc:sldMk cId="725171965" sldId="941"/>
            <ac:picMk id="2" creationId="{EFF5A965-A96C-4D59-AB93-B57E9624FD53}"/>
          </ac:picMkLst>
        </pc:picChg>
        <pc:picChg chg="add mod">
          <ac:chgData name="Štěpánka Jenešová" userId="79af250f-952e-4b78-989f-f53f522bcafe" providerId="ADAL" clId="{6D68B939-4865-4ED4-A562-164EB5A6CCB9}" dt="2021-10-21T09:24:05.712" v="1075" actId="1076"/>
          <ac:picMkLst>
            <pc:docMk/>
            <pc:sldMk cId="725171965" sldId="941"/>
            <ac:picMk id="4" creationId="{FB18B1FE-06D9-4E27-AD23-B85D592AFBCC}"/>
          </ac:picMkLst>
        </pc:picChg>
      </pc:sldChg>
      <pc:sldChg chg="new del">
        <pc:chgData name="Štěpánka Jenešová" userId="79af250f-952e-4b78-989f-f53f522bcafe" providerId="ADAL" clId="{6D68B939-4865-4ED4-A562-164EB5A6CCB9}" dt="2021-10-21T09:35:44.005" v="1390" actId="2696"/>
        <pc:sldMkLst>
          <pc:docMk/>
          <pc:sldMk cId="1602533745" sldId="942"/>
        </pc:sldMkLst>
      </pc:sldChg>
      <pc:sldChg chg="addSp modSp new mod">
        <pc:chgData name="Štěpánka Jenešová" userId="79af250f-952e-4b78-989f-f53f522bcafe" providerId="ADAL" clId="{6D68B939-4865-4ED4-A562-164EB5A6CCB9}" dt="2021-10-27T08:31:55.003" v="1484" actId="255"/>
        <pc:sldMkLst>
          <pc:docMk/>
          <pc:sldMk cId="1575831698" sldId="943"/>
        </pc:sldMkLst>
        <pc:spChg chg="mod">
          <ac:chgData name="Štěpánka Jenešová" userId="79af250f-952e-4b78-989f-f53f522bcafe" providerId="ADAL" clId="{6D68B939-4865-4ED4-A562-164EB5A6CCB9}" dt="2021-10-27T08:31:55.003" v="1484" actId="255"/>
          <ac:spMkLst>
            <pc:docMk/>
            <pc:sldMk cId="1575831698" sldId="943"/>
            <ac:spMk id="2" creationId="{EB18BC6F-D600-4755-83BD-D4B6164FBCEA}"/>
          </ac:spMkLst>
        </pc:spChg>
        <pc:spChg chg="mod">
          <ac:chgData name="Štěpánka Jenešová" userId="79af250f-952e-4b78-989f-f53f522bcafe" providerId="ADAL" clId="{6D68B939-4865-4ED4-A562-164EB5A6CCB9}" dt="2021-10-22T09:28:13.438" v="1483" actId="20577"/>
          <ac:spMkLst>
            <pc:docMk/>
            <pc:sldMk cId="1575831698" sldId="943"/>
            <ac:spMk id="3" creationId="{3F36EE78-5887-4830-B056-BD753F0FDA99}"/>
          </ac:spMkLst>
        </pc:spChg>
        <pc:spChg chg="mod">
          <ac:chgData name="Štěpánka Jenešová" userId="79af250f-952e-4b78-989f-f53f522bcafe" providerId="ADAL" clId="{6D68B939-4865-4ED4-A562-164EB5A6CCB9}" dt="2021-10-21T09:35:24.536" v="1387" actId="207"/>
          <ac:spMkLst>
            <pc:docMk/>
            <pc:sldMk cId="1575831698" sldId="943"/>
            <ac:spMk id="4" creationId="{DB322BDD-CE0B-4AA3-B719-1E36FC2FB2FD}"/>
          </ac:spMkLst>
        </pc:spChg>
        <pc:picChg chg="add mod">
          <ac:chgData name="Štěpánka Jenešová" userId="79af250f-952e-4b78-989f-f53f522bcafe" providerId="ADAL" clId="{6D68B939-4865-4ED4-A562-164EB5A6CCB9}" dt="2021-10-21T09:34:45.284" v="1372" actId="1076"/>
          <ac:picMkLst>
            <pc:docMk/>
            <pc:sldMk cId="1575831698" sldId="943"/>
            <ac:picMk id="3074" creationId="{54F66442-E83F-470A-A35B-D3963A4069A5}"/>
          </ac:picMkLst>
        </pc:picChg>
      </pc:sldChg>
      <pc:sldChg chg="addSp modSp new mod">
        <pc:chgData name="Štěpánka Jenešová" userId="79af250f-952e-4b78-989f-f53f522bcafe" providerId="ADAL" clId="{6D68B939-4865-4ED4-A562-164EB5A6CCB9}" dt="2021-10-22T09:25:36.682" v="1460" actId="20577"/>
        <pc:sldMkLst>
          <pc:docMk/>
          <pc:sldMk cId="500626644" sldId="944"/>
        </pc:sldMkLst>
        <pc:spChg chg="mod">
          <ac:chgData name="Štěpánka Jenešová" userId="79af250f-952e-4b78-989f-f53f522bcafe" providerId="ADAL" clId="{6D68B939-4865-4ED4-A562-164EB5A6CCB9}" dt="2021-10-22T09:25:36.682" v="1460" actId="20577"/>
          <ac:spMkLst>
            <pc:docMk/>
            <pc:sldMk cId="500626644" sldId="944"/>
            <ac:spMk id="2" creationId="{BC72F679-BAA4-4FF9-A51D-A4A3F2FC6CB6}"/>
          </ac:spMkLst>
        </pc:spChg>
        <pc:spChg chg="mod">
          <ac:chgData name="Štěpánka Jenešová" userId="79af250f-952e-4b78-989f-f53f522bcafe" providerId="ADAL" clId="{6D68B939-4865-4ED4-A562-164EB5A6CCB9}" dt="2021-10-21T09:38:41.427" v="1433" actId="20577"/>
          <ac:spMkLst>
            <pc:docMk/>
            <pc:sldMk cId="500626644" sldId="944"/>
            <ac:spMk id="3" creationId="{886FE94C-C5D7-448C-B848-A8E2AE6E8D91}"/>
          </ac:spMkLst>
        </pc:spChg>
        <pc:spChg chg="mod">
          <ac:chgData name="Štěpánka Jenešová" userId="79af250f-952e-4b78-989f-f53f522bcafe" providerId="ADAL" clId="{6D68B939-4865-4ED4-A562-164EB5A6CCB9}" dt="2021-10-21T09:38:33.884" v="1425"/>
          <ac:spMkLst>
            <pc:docMk/>
            <pc:sldMk cId="500626644" sldId="944"/>
            <ac:spMk id="4" creationId="{55A07F04-4337-4AF3-B896-0D97FFF29FF1}"/>
          </ac:spMkLst>
        </pc:spChg>
        <pc:spChg chg="mod">
          <ac:chgData name="Štěpánka Jenešová" userId="79af250f-952e-4b78-989f-f53f522bcafe" providerId="ADAL" clId="{6D68B939-4865-4ED4-A562-164EB5A6CCB9}" dt="2021-10-21T09:38:48.060" v="1439" actId="20577"/>
          <ac:spMkLst>
            <pc:docMk/>
            <pc:sldMk cId="500626644" sldId="944"/>
            <ac:spMk id="5" creationId="{E306A63E-3E09-4120-A96F-EBF560174337}"/>
          </ac:spMkLst>
        </pc:spChg>
        <pc:spChg chg="mod">
          <ac:chgData name="Štěpánka Jenešová" userId="79af250f-952e-4b78-989f-f53f522bcafe" providerId="ADAL" clId="{6D68B939-4865-4ED4-A562-164EB5A6CCB9}" dt="2021-10-21T09:39:41.451" v="1442" actId="20577"/>
          <ac:spMkLst>
            <pc:docMk/>
            <pc:sldMk cId="500626644" sldId="944"/>
            <ac:spMk id="6" creationId="{728C4B66-6831-43F8-A337-CB85088E4F00}"/>
          </ac:spMkLst>
        </pc:spChg>
        <pc:picChg chg="add mod">
          <ac:chgData name="Štěpánka Jenešová" userId="79af250f-952e-4b78-989f-f53f522bcafe" providerId="ADAL" clId="{6D68B939-4865-4ED4-A562-164EB5A6CCB9}" dt="2021-10-21T09:40:30.406" v="1445" actId="1076"/>
          <ac:picMkLst>
            <pc:docMk/>
            <pc:sldMk cId="500626644" sldId="944"/>
            <ac:picMk id="8" creationId="{5F86A122-ECC1-46AE-A833-0D3A67A03244}"/>
          </ac:picMkLst>
        </pc:picChg>
      </pc:sldChg>
      <pc:sldChg chg="modSp new mod">
        <pc:chgData name="Štěpánka Jenešová" userId="79af250f-952e-4b78-989f-f53f522bcafe" providerId="ADAL" clId="{6D68B939-4865-4ED4-A562-164EB5A6CCB9}" dt="2021-10-29T07:06:42.188" v="1824" actId="20577"/>
        <pc:sldMkLst>
          <pc:docMk/>
          <pc:sldMk cId="1562807481" sldId="945"/>
        </pc:sldMkLst>
        <pc:spChg chg="mod">
          <ac:chgData name="Štěpánka Jenešová" userId="79af250f-952e-4b78-989f-f53f522bcafe" providerId="ADAL" clId="{6D68B939-4865-4ED4-A562-164EB5A6CCB9}" dt="2021-10-29T07:02:12.535" v="1523" actId="14100"/>
          <ac:spMkLst>
            <pc:docMk/>
            <pc:sldMk cId="1562807481" sldId="945"/>
            <ac:spMk id="2" creationId="{212BA0CA-8518-4DB7-B939-BA6995738E9F}"/>
          </ac:spMkLst>
        </pc:spChg>
        <pc:spChg chg="mod">
          <ac:chgData name="Štěpánka Jenešová" userId="79af250f-952e-4b78-989f-f53f522bcafe" providerId="ADAL" clId="{6D68B939-4865-4ED4-A562-164EB5A6CCB9}" dt="2021-10-29T07:06:42.188" v="1824" actId="20577"/>
          <ac:spMkLst>
            <pc:docMk/>
            <pc:sldMk cId="1562807481" sldId="945"/>
            <ac:spMk id="3" creationId="{E0FF0C94-E41D-468B-8B12-F88D9648F8D2}"/>
          </ac:spMkLst>
        </pc:spChg>
      </pc:sldChg>
      <pc:sldChg chg="addSp modSp new mod">
        <pc:chgData name="Štěpánka Jenešová" userId="79af250f-952e-4b78-989f-f53f522bcafe" providerId="ADAL" clId="{6D68B939-4865-4ED4-A562-164EB5A6CCB9}" dt="2021-10-29T07:13:58.555" v="2218" actId="20577"/>
        <pc:sldMkLst>
          <pc:docMk/>
          <pc:sldMk cId="2204477225" sldId="946"/>
        </pc:sldMkLst>
        <pc:spChg chg="mod">
          <ac:chgData name="Štěpánka Jenešová" userId="79af250f-952e-4b78-989f-f53f522bcafe" providerId="ADAL" clId="{6D68B939-4865-4ED4-A562-164EB5A6CCB9}" dt="2021-10-29T07:07:30.862" v="1847" actId="20577"/>
          <ac:spMkLst>
            <pc:docMk/>
            <pc:sldMk cId="2204477225" sldId="946"/>
            <ac:spMk id="2" creationId="{3B0ED147-15AD-48BA-90A0-C97ED71AC345}"/>
          </ac:spMkLst>
        </pc:spChg>
        <pc:spChg chg="mod">
          <ac:chgData name="Štěpánka Jenešová" userId="79af250f-952e-4b78-989f-f53f522bcafe" providerId="ADAL" clId="{6D68B939-4865-4ED4-A562-164EB5A6CCB9}" dt="2021-10-29T07:13:40.807" v="2121" actId="27636"/>
          <ac:spMkLst>
            <pc:docMk/>
            <pc:sldMk cId="2204477225" sldId="946"/>
            <ac:spMk id="3" creationId="{B2672200-642F-47B1-90FA-CEDA6DB9FC0B}"/>
          </ac:spMkLst>
        </pc:spChg>
        <pc:spChg chg="mod">
          <ac:chgData name="Štěpánka Jenešová" userId="79af250f-952e-4b78-989f-f53f522bcafe" providerId="ADAL" clId="{6D68B939-4865-4ED4-A562-164EB5A6CCB9}" dt="2021-10-29T07:13:58.555" v="2218" actId="20577"/>
          <ac:spMkLst>
            <pc:docMk/>
            <pc:sldMk cId="2204477225" sldId="946"/>
            <ac:spMk id="4" creationId="{FA5CD433-B2AB-4752-BFBF-19CFF2608B47}"/>
          </ac:spMkLst>
        </pc:spChg>
        <pc:picChg chg="add mod">
          <ac:chgData name="Štěpánka Jenešová" userId="79af250f-952e-4b78-989f-f53f522bcafe" providerId="ADAL" clId="{6D68B939-4865-4ED4-A562-164EB5A6CCB9}" dt="2021-10-29T07:13:51.637" v="2189" actId="1076"/>
          <ac:picMkLst>
            <pc:docMk/>
            <pc:sldMk cId="2204477225" sldId="946"/>
            <ac:picMk id="6" creationId="{D7AACCE2-95A6-41F7-A8EC-8059365564B1}"/>
          </ac:picMkLst>
        </pc:picChg>
        <pc:picChg chg="add mod">
          <ac:chgData name="Štěpánka Jenešová" userId="79af250f-952e-4b78-989f-f53f522bcafe" providerId="ADAL" clId="{6D68B939-4865-4ED4-A562-164EB5A6CCB9}" dt="2021-10-29T07:12:23.420" v="2003" actId="1076"/>
          <ac:picMkLst>
            <pc:docMk/>
            <pc:sldMk cId="2204477225" sldId="946"/>
            <ac:picMk id="8" creationId="{1DC0A8D4-5B0C-497E-9344-AD2D16D04313}"/>
          </ac:picMkLst>
        </pc:picChg>
        <pc:picChg chg="add mod">
          <ac:chgData name="Štěpánka Jenešová" userId="79af250f-952e-4b78-989f-f53f522bcafe" providerId="ADAL" clId="{6D68B939-4865-4ED4-A562-164EB5A6CCB9}" dt="2021-10-29T07:12:25.425" v="2004" actId="1076"/>
          <ac:picMkLst>
            <pc:docMk/>
            <pc:sldMk cId="2204477225" sldId="946"/>
            <ac:picMk id="10" creationId="{2C48A6DA-1436-4D77-8716-E18C651F6D69}"/>
          </ac:picMkLst>
        </pc:picChg>
        <pc:picChg chg="add mod">
          <ac:chgData name="Štěpánka Jenešová" userId="79af250f-952e-4b78-989f-f53f522bcafe" providerId="ADAL" clId="{6D68B939-4865-4ED4-A562-164EB5A6CCB9}" dt="2021-10-29T07:12:57.304" v="2006" actId="1076"/>
          <ac:picMkLst>
            <pc:docMk/>
            <pc:sldMk cId="2204477225" sldId="946"/>
            <ac:picMk id="12" creationId="{0B7EE766-3662-4612-9C4E-828600D88A71}"/>
          </ac:picMkLst>
        </pc:picChg>
      </pc:sldChg>
      <pc:sldChg chg="addSp modSp new mod">
        <pc:chgData name="Štěpánka Jenešová" userId="79af250f-952e-4b78-989f-f53f522bcafe" providerId="ADAL" clId="{6D68B939-4865-4ED4-A562-164EB5A6CCB9}" dt="2021-10-29T08:42:11.853" v="2716" actId="20577"/>
        <pc:sldMkLst>
          <pc:docMk/>
          <pc:sldMk cId="806776742" sldId="947"/>
        </pc:sldMkLst>
        <pc:spChg chg="mod">
          <ac:chgData name="Štěpánka Jenešová" userId="79af250f-952e-4b78-989f-f53f522bcafe" providerId="ADAL" clId="{6D68B939-4865-4ED4-A562-164EB5A6CCB9}" dt="2021-10-29T08:02:33.344" v="2228" actId="20577"/>
          <ac:spMkLst>
            <pc:docMk/>
            <pc:sldMk cId="806776742" sldId="947"/>
            <ac:spMk id="2" creationId="{0014AF52-FD00-4CBB-892A-F072F2520016}"/>
          </ac:spMkLst>
        </pc:spChg>
        <pc:spChg chg="mod">
          <ac:chgData name="Štěpánka Jenešová" userId="79af250f-952e-4b78-989f-f53f522bcafe" providerId="ADAL" clId="{6D68B939-4865-4ED4-A562-164EB5A6CCB9}" dt="2021-10-29T08:42:11.853" v="2716" actId="20577"/>
          <ac:spMkLst>
            <pc:docMk/>
            <pc:sldMk cId="806776742" sldId="947"/>
            <ac:spMk id="3" creationId="{E20F97DC-C611-4EBF-ADA1-A0C88CB81A0D}"/>
          </ac:spMkLst>
        </pc:spChg>
        <pc:picChg chg="add mod">
          <ac:chgData name="Štěpánka Jenešová" userId="79af250f-952e-4b78-989f-f53f522bcafe" providerId="ADAL" clId="{6D68B939-4865-4ED4-A562-164EB5A6CCB9}" dt="2021-10-29T08:26:40.470" v="2674" actId="1076"/>
          <ac:picMkLst>
            <pc:docMk/>
            <pc:sldMk cId="806776742" sldId="947"/>
            <ac:picMk id="5" creationId="{106D8860-8414-4611-9989-993E31692251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ADAD28-466A-4578-9CF8-E4E5CB6E0024}" type="datetimeFigureOut">
              <a:rPr lang="cs-CZ" smtClean="0"/>
              <a:t>29.11.2021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D0BA02-0133-468F-AA1F-C9FE8AF3018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240984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roup 88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90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6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7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8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1669293" y="1186483"/>
            <a:ext cx="8848345" cy="4477933"/>
            <a:chOff x="1669293" y="1186483"/>
            <a:chExt cx="8848345" cy="4477933"/>
          </a:xfrm>
          <a:solidFill>
            <a:srgbClr val="39AA35"/>
          </a:solidFill>
        </p:grpSpPr>
        <p:sp>
          <p:nvSpPr>
            <p:cNvPr id="39" name="Rectangle 38"/>
            <p:cNvSpPr/>
            <p:nvPr/>
          </p:nvSpPr>
          <p:spPr>
            <a:xfrm>
              <a:off x="1674042" y="1186483"/>
              <a:ext cx="8843596" cy="71618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Rectangle 40"/>
            <p:cNvSpPr/>
            <p:nvPr/>
          </p:nvSpPr>
          <p:spPr>
            <a:xfrm>
              <a:off x="1669293" y="1991156"/>
              <a:ext cx="8845667" cy="332219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9236" y="2075504"/>
            <a:ext cx="8679915" cy="1748729"/>
          </a:xfrm>
        </p:spPr>
        <p:txBody>
          <a:bodyPr bIns="0" anchor="b">
            <a:normAutofit/>
          </a:bodyPr>
          <a:lstStyle>
            <a:lvl1pPr algn="ctr">
              <a:lnSpc>
                <a:spcPct val="80000"/>
              </a:lnSpc>
              <a:defRPr sz="5400" spc="-150">
                <a:solidFill>
                  <a:srgbClr val="FFFEFF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759237" y="3906266"/>
            <a:ext cx="8673427" cy="1322587"/>
          </a:xfrm>
        </p:spPr>
        <p:txBody>
          <a:bodyPr tIns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 b="0">
                <a:solidFill>
                  <a:srgbClr val="FFFEFF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dirty="0"/>
              <a:t>Jméno </a:t>
            </a:r>
            <a:r>
              <a:rPr lang="cs-CZ"/>
              <a:t>a kontakt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 vert="horz" lIns="91440" tIns="45720" rIns="91440" bIns="45720" rtlCol="0" anchor="ctr"/>
          <a:lstStyle>
            <a:lvl1pPr>
              <a:defRPr lang="en-US"/>
            </a:lvl1pPr>
          </a:lstStyle>
          <a:p>
            <a:fld id="{48A87A34-81AB-432B-8DAE-1953F412C126}" type="datetimeFigureOut">
              <a:rPr lang="en-US" dirty="0"/>
              <a:pPr/>
              <a:t>11/29/2021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  <a:solidFill>
            <a:srgbClr val="39AA35"/>
          </a:solidFill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1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9983" y="794719"/>
            <a:ext cx="6275035" cy="5257090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 flipH="1">
            <a:off x="0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7718948" y="1699589"/>
            <a:ext cx="3674476" cy="3470421"/>
            <a:chOff x="697883" y="1816768"/>
            <a:chExt cx="3674476" cy="3470421"/>
          </a:xfrm>
          <a:solidFill>
            <a:srgbClr val="39AA35"/>
          </a:solidFill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7437" y="2349925"/>
            <a:ext cx="3501195" cy="2456442"/>
          </a:xfrm>
        </p:spPr>
        <p:txBody>
          <a:bodyPr vert="eaVert"/>
          <a:lstStyle>
            <a:lvl1pPr algn="l">
              <a:lnSpc>
                <a:spcPct val="80000"/>
              </a:lnSpc>
              <a:defRPr>
                <a:solidFill>
                  <a:srgbClr val="FFFEFF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2747" y="798444"/>
            <a:ext cx="6268622" cy="5257303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11/29/2021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81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7" name="Group 26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  <a:solidFill>
            <a:srgbClr val="39AA35"/>
          </a:solidFill>
        </p:grpSpPr>
        <p:sp>
          <p:nvSpPr>
            <p:cNvPr id="28" name="Rectangle 27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49925"/>
            <a:ext cx="3498979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18447" y="803186"/>
            <a:ext cx="6281873" cy="5248622"/>
          </a:xfrm>
        </p:spPr>
        <p:txBody>
          <a:bodyPr anchor="ctr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78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3259545" y="1186483"/>
            <a:ext cx="5666145" cy="4477933"/>
            <a:chOff x="3259545" y="1186483"/>
            <a:chExt cx="5666145" cy="4477933"/>
          </a:xfrm>
          <a:solidFill>
            <a:srgbClr val="39AA35"/>
          </a:solidFill>
        </p:grpSpPr>
        <p:sp>
          <p:nvSpPr>
            <p:cNvPr id="99" name="Rectangle 98"/>
            <p:cNvSpPr/>
            <p:nvPr/>
          </p:nvSpPr>
          <p:spPr>
            <a:xfrm>
              <a:off x="3259545" y="1186483"/>
              <a:ext cx="5657881" cy="71618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1" name="Rectangle 100"/>
            <p:cNvSpPr/>
            <p:nvPr/>
          </p:nvSpPr>
          <p:spPr>
            <a:xfrm>
              <a:off x="3259545" y="1991156"/>
              <a:ext cx="5666145" cy="332219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4216" y="2074730"/>
            <a:ext cx="5490224" cy="1689390"/>
          </a:xfrm>
        </p:spPr>
        <p:txBody>
          <a:bodyPr bIns="0" anchor="b">
            <a:normAutofit/>
          </a:bodyPr>
          <a:lstStyle>
            <a:lvl1pPr algn="ctr">
              <a:defRPr sz="4400">
                <a:solidFill>
                  <a:srgbClr val="FFFEFF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4215" y="3846851"/>
            <a:ext cx="5490223" cy="1383770"/>
          </a:xfrm>
        </p:spPr>
        <p:txBody>
          <a:bodyPr tIns="0"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11/29/2021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3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59" name="Group 58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  <a:solidFill>
            <a:srgbClr val="39AA35"/>
          </a:solidFill>
        </p:grpSpPr>
        <p:sp>
          <p:nvSpPr>
            <p:cNvPr id="60" name="Rectangle 59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1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2" name="Rectangle 61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0" y="2339669"/>
            <a:ext cx="3500828" cy="2470065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20878" y="803187"/>
            <a:ext cx="6269591" cy="2382651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8447" y="3672162"/>
            <a:ext cx="6272022" cy="2383586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11/29/2021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40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9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0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61" name="Group 6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  <a:solidFill>
            <a:srgbClr val="39AA35"/>
          </a:solidFill>
        </p:grpSpPr>
        <p:sp>
          <p:nvSpPr>
            <p:cNvPr id="62" name="Rectangle 6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3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4" name="Rectangle 63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1" y="2363915"/>
            <a:ext cx="3500828" cy="2460497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25137" y="803185"/>
            <a:ext cx="6265088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5305" y="1488985"/>
            <a:ext cx="6264350" cy="1696853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8653" y="3665887"/>
            <a:ext cx="6264414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8447" y="4351687"/>
            <a:ext cx="6265588" cy="1704060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11/29/2021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4" name="Group 23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  <a:solidFill>
            <a:srgbClr val="39AA35"/>
          </a:solidFill>
        </p:grpSpPr>
        <p:sp>
          <p:nvSpPr>
            <p:cNvPr id="25" name="Rectangle 24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11/29/2021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5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6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1" name="Group 2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  <a:solidFill>
            <a:srgbClr val="39AA35"/>
          </a:solidFill>
        </p:grpSpPr>
        <p:sp>
          <p:nvSpPr>
            <p:cNvPr id="22" name="Rectangle 2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52026"/>
            <a:ext cx="3501197" cy="1223298"/>
          </a:xfrm>
          <a:solidFill>
            <a:srgbClr val="39AA35"/>
          </a:solidFill>
        </p:spPr>
        <p:txBody>
          <a:bodyPr bIns="0" anchor="b">
            <a:noAutofit/>
          </a:bodyPr>
          <a:lstStyle>
            <a:lvl1pPr algn="ctr">
              <a:defRPr sz="3200">
                <a:solidFill>
                  <a:srgbClr val="FFFEFF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9983" y="802809"/>
            <a:ext cx="6275035" cy="5249940"/>
          </a:xfrm>
        </p:spPr>
        <p:txBody>
          <a:bodyPr anchor="ctr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8631" y="3580186"/>
            <a:ext cx="3501197" cy="1221164"/>
          </a:xfrm>
        </p:spPr>
        <p:txBody>
          <a:bodyPr/>
          <a:lstStyle>
            <a:lvl1pPr marL="0" indent="0" algn="ctr">
              <a:buNone/>
              <a:defRPr sz="16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81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76" name="Group 75"/>
          <p:cNvGrpSpPr/>
          <p:nvPr/>
        </p:nvGrpSpPr>
        <p:grpSpPr>
          <a:xfrm>
            <a:off x="805336" y="1698331"/>
            <a:ext cx="5941540" cy="3470421"/>
            <a:chOff x="805336" y="1698331"/>
            <a:chExt cx="5941540" cy="3470421"/>
          </a:xfrm>
          <a:solidFill>
            <a:srgbClr val="39AA35"/>
          </a:solidFill>
        </p:grpSpPr>
        <p:sp>
          <p:nvSpPr>
            <p:cNvPr id="77" name="Rectangle 76"/>
            <p:cNvSpPr/>
            <p:nvPr/>
          </p:nvSpPr>
          <p:spPr>
            <a:xfrm>
              <a:off x="805336" y="1698331"/>
              <a:ext cx="5941540" cy="5029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8" name="Isosceles Triangle 9"/>
            <p:cNvSpPr/>
            <p:nvPr/>
          </p:nvSpPr>
          <p:spPr>
            <a:xfrm rot="10800000">
              <a:off x="3618113" y="4896349"/>
              <a:ext cx="315988" cy="27240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78"/>
            <p:cNvSpPr/>
            <p:nvPr/>
          </p:nvSpPr>
          <p:spPr>
            <a:xfrm>
              <a:off x="805336" y="2274403"/>
              <a:ext cx="5941540" cy="262432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43510" y="0"/>
            <a:ext cx="4648490" cy="6858000"/>
          </a:xfrm>
          <a:solidFill>
            <a:schemeClr val="bg1">
              <a:lumMod val="65000"/>
              <a:lumOff val="3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443" y="2360255"/>
            <a:ext cx="5776646" cy="1178032"/>
          </a:xfrm>
        </p:spPr>
        <p:txBody>
          <a:bodyPr bIns="0" anchor="b">
            <a:normAutofit/>
          </a:bodyPr>
          <a:lstStyle>
            <a:lvl1pPr>
              <a:defRPr sz="3600">
                <a:solidFill>
                  <a:srgbClr val="FFFEFF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5443" y="3545012"/>
            <a:ext cx="5776646" cy="1274198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11/29/2021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5942203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828377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91161" y="2358391"/>
            <a:ext cx="3498667" cy="2456485"/>
          </a:xfrm>
          <a:prstGeom prst="rect">
            <a:avLst/>
          </a:prstGeom>
        </p:spPr>
        <p:txBody>
          <a:bodyPr vert="horz" lIns="228600" tIns="228600" rIns="228600" bIns="22860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34982" y="794719"/>
            <a:ext cx="5950036" cy="52570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4672" y="320040"/>
            <a:ext cx="36576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11/29/2021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4672" y="6227064"/>
            <a:ext cx="10588752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320040"/>
            <a:ext cx="9144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pic>
        <p:nvPicPr>
          <p:cNvPr id="9" name="Obrázek 8">
            <a:extLst>
              <a:ext uri="{FF2B5EF4-FFF2-40B4-BE49-F238E27FC236}">
                <a16:creationId xmlns:a16="http://schemas.microsoft.com/office/drawing/2014/main" id="{5FF2269B-2931-4A65-8181-8FB23DA349A7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0789919" y="200358"/>
            <a:ext cx="1188722" cy="1188722"/>
          </a:xfrm>
          <a:prstGeom prst="rect">
            <a:avLst/>
          </a:prstGeom>
        </p:spPr>
      </p:pic>
      <p:sp>
        <p:nvSpPr>
          <p:cNvPr id="7" name="TextovéPole 6">
            <a:extLst>
              <a:ext uri="{FF2B5EF4-FFF2-40B4-BE49-F238E27FC236}">
                <a16:creationId xmlns:a16="http://schemas.microsoft.com/office/drawing/2014/main" id="{DCD81770-7019-453B-BA8D-54D0ECB5859A}"/>
              </a:ext>
            </a:extLst>
          </p:cNvPr>
          <p:cNvSpPr txBox="1"/>
          <p:nvPr userDrawn="1"/>
        </p:nvSpPr>
        <p:spPr>
          <a:xfrm>
            <a:off x="10789919" y="1389080"/>
            <a:ext cx="118872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500" b="1" i="0" dirty="0">
                <a:solidFill>
                  <a:srgbClr val="0A0A0A"/>
                </a:solidFill>
                <a:effectLst/>
                <a:latin typeface="+mn-lt"/>
              </a:rPr>
              <a:t>Ústav podnikové strategie</a:t>
            </a:r>
            <a:endParaRPr lang="cs-CZ" sz="1500" b="1" dirty="0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4000" b="0" i="0" kern="1200" cap="none" spc="-15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svg"/><Relationship Id="rId7" Type="http://schemas.openxmlformats.org/officeDocument/2006/relationships/image" Target="../media/image22.sv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png"/><Relationship Id="rId5" Type="http://schemas.openxmlformats.org/officeDocument/2006/relationships/image" Target="../media/image20.svg"/><Relationship Id="rId4" Type="http://schemas.openxmlformats.org/officeDocument/2006/relationships/image" Target="../media/image19.png"/><Relationship Id="rId9" Type="http://schemas.openxmlformats.org/officeDocument/2006/relationships/image" Target="../media/image24.sv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s.vstecb.cz/auth/el/vste/zima2021/EFVP/um/Proc_kriticke_mysleni.pdf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s.vstecb.cz/auth/elearning/test_qdef_edit?fakulta=5610;obdobi=198;kod=EFVP;predmet=25233;qdefurl=%2Fel%2Fvste%2Fzima2021%2FEFVP%2Fodp%2Ftb%2FEFVP_sada_1.qdefx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80F6436-570F-42AF-9F90-2B2A5A7F80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C79F23B-3A9A-4ED1-B2F3-33FF6AE2BB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Zástupný obsah 4">
            <a:extLst>
              <a:ext uri="{FF2B5EF4-FFF2-40B4-BE49-F238E27FC236}">
                <a16:creationId xmlns:a16="http://schemas.microsoft.com/office/drawing/2014/main" id="{D4456AB0-3D83-4BAE-BE15-D0CBA0ED53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375"/>
            <a:ext cx="12192000" cy="6817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46040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>
            <a:extLst>
              <a:ext uri="{FF2B5EF4-FFF2-40B4-BE49-F238E27FC236}">
                <a16:creationId xmlns:a16="http://schemas.microsoft.com/office/drawing/2014/main" id="{170D13FD-2C71-4A18-88E9-2674933E8A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8477" y="370684"/>
            <a:ext cx="9746203" cy="6487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5333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8AADCAE-7C61-4E6D-896F-0E4F1A4B0D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Řešení problémů ve skupině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BD3A711D-50FE-46E3-91FF-005CA005255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Je to lepší řešení</a:t>
            </a:r>
          </a:p>
          <a:p>
            <a:r>
              <a:rPr lang="cs-CZ" dirty="0"/>
              <a:t>Moudré je                      embargo na návrh</a:t>
            </a:r>
          </a:p>
          <a:p>
            <a:r>
              <a:rPr lang="cs-CZ" dirty="0"/>
              <a:t>„Skupinové DK“ (důraz je více na skupinu a soulad </a:t>
            </a:r>
          </a:p>
          <a:p>
            <a:pPr marL="0" indent="0">
              <a:buNone/>
            </a:pPr>
            <a:r>
              <a:rPr lang="cs-CZ" dirty="0"/>
              <a:t>                                                                       než na kvalitu)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29D2A2EC-2B54-484B-B1FB-B0395A26D0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917989" y="2712309"/>
            <a:ext cx="6122773" cy="2798806"/>
          </a:xfrm>
        </p:spPr>
        <p:txBody>
          <a:bodyPr>
            <a:normAutofit/>
          </a:bodyPr>
          <a:lstStyle/>
          <a:p>
            <a:r>
              <a:rPr lang="cs-CZ" dirty="0"/>
              <a:t>Nechat všechny zamyslet se nad problémem a zajistit, aby byli v klidu. </a:t>
            </a:r>
          </a:p>
          <a:p>
            <a:r>
              <a:rPr lang="cs-CZ" dirty="0"/>
              <a:t>Až později diskutovat.</a:t>
            </a:r>
          </a:p>
          <a:p>
            <a:pPr marL="0" indent="0">
              <a:buNone/>
            </a:pPr>
            <a:endParaRPr lang="cs-CZ" dirty="0"/>
          </a:p>
          <a:p>
            <a:r>
              <a:rPr lang="cs-CZ" dirty="0"/>
              <a:t>P.S. </a:t>
            </a:r>
            <a:r>
              <a:rPr lang="cs-CZ" i="1" dirty="0"/>
              <a:t>S nápady přicházejí ti, co o problému vědí, ale přicházejí z venku bubliny.</a:t>
            </a:r>
            <a:endParaRPr lang="cs-CZ" dirty="0"/>
          </a:p>
        </p:txBody>
      </p:sp>
      <p:sp>
        <p:nvSpPr>
          <p:cNvPr id="5" name="Šipka: doprava 4">
            <a:extLst>
              <a:ext uri="{FF2B5EF4-FFF2-40B4-BE49-F238E27FC236}">
                <a16:creationId xmlns:a16="http://schemas.microsoft.com/office/drawing/2014/main" id="{8B3F5A4C-677D-4443-9F68-C0F273ACE392}"/>
              </a:ext>
            </a:extLst>
          </p:cNvPr>
          <p:cNvSpPr/>
          <p:nvPr/>
        </p:nvSpPr>
        <p:spPr>
          <a:xfrm>
            <a:off x="6660292" y="1285103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1026" name="Picture 2" descr="Bublina, Mýdlová Bublina, Kulka, Kolo">
            <a:extLst>
              <a:ext uri="{FF2B5EF4-FFF2-40B4-BE49-F238E27FC236}">
                <a16:creationId xmlns:a16="http://schemas.microsoft.com/office/drawing/2014/main" id="{C381E53E-C8F2-4896-BFF0-68B7227E9C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3455" y="4590535"/>
            <a:ext cx="2257923" cy="2212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3615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156B33C-F408-4B41-A106-BC444A9B6B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Mapa problému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B36D522A-AFD7-4B6F-A771-0F48625DC2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18447" y="803186"/>
            <a:ext cx="6855153" cy="5248622"/>
          </a:xfrm>
        </p:spPr>
        <p:txBody>
          <a:bodyPr/>
          <a:lstStyle/>
          <a:p>
            <a:pPr marL="0" indent="0">
              <a:buNone/>
            </a:pPr>
            <a:r>
              <a:rPr lang="cs-CZ" i="1" dirty="0"/>
              <a:t>                                     dopad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i="1" dirty="0"/>
              <a:t>            příčina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dirty="0"/>
              <a:t>P.S. Nezavrhujte předem !                 Oprostit se od předsudků!</a:t>
            </a:r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9EEC6589-7F86-4853-B919-938E48832F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1782" y="5207660"/>
            <a:ext cx="3781682" cy="1458296"/>
          </a:xfrm>
          <a:prstGeom prst="rect">
            <a:avLst/>
          </a:prstGeom>
        </p:spPr>
      </p:pic>
      <p:sp>
        <p:nvSpPr>
          <p:cNvPr id="6" name="Vývojový diagram: spojnice 5">
            <a:extLst>
              <a:ext uri="{FF2B5EF4-FFF2-40B4-BE49-F238E27FC236}">
                <a16:creationId xmlns:a16="http://schemas.microsoft.com/office/drawing/2014/main" id="{2F4E1E93-313D-4FEC-B37D-E09E3945B4D3}"/>
              </a:ext>
            </a:extLst>
          </p:cNvPr>
          <p:cNvSpPr/>
          <p:nvPr/>
        </p:nvSpPr>
        <p:spPr>
          <a:xfrm>
            <a:off x="7926859" y="2607275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000" dirty="0"/>
              <a:t>uzel</a:t>
            </a:r>
          </a:p>
        </p:txBody>
      </p:sp>
      <p:cxnSp>
        <p:nvCxnSpPr>
          <p:cNvPr id="8" name="Přímá spojnice 7">
            <a:extLst>
              <a:ext uri="{FF2B5EF4-FFF2-40B4-BE49-F238E27FC236}">
                <a16:creationId xmlns:a16="http://schemas.microsoft.com/office/drawing/2014/main" id="{E9DC27E3-95AC-48B9-B9C3-B5F147105CD2}"/>
              </a:ext>
            </a:extLst>
          </p:cNvPr>
          <p:cNvCxnSpPr>
            <a:cxnSpLocks/>
          </p:cNvCxnSpPr>
          <p:nvPr/>
        </p:nvCxnSpPr>
        <p:spPr>
          <a:xfrm>
            <a:off x="7685902" y="2329249"/>
            <a:ext cx="352168" cy="3336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Přímá spojnice 9">
            <a:extLst>
              <a:ext uri="{FF2B5EF4-FFF2-40B4-BE49-F238E27FC236}">
                <a16:creationId xmlns:a16="http://schemas.microsoft.com/office/drawing/2014/main" id="{1B0AEC82-E03B-4C9A-9C75-A017156F1CF7}"/>
              </a:ext>
            </a:extLst>
          </p:cNvPr>
          <p:cNvCxnSpPr>
            <a:stCxn id="6" idx="3"/>
          </p:cNvCxnSpPr>
          <p:nvPr/>
        </p:nvCxnSpPr>
        <p:spPr>
          <a:xfrm flipH="1">
            <a:off x="7475838" y="2997520"/>
            <a:ext cx="517976" cy="3140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Přímá spojnice 11">
            <a:extLst>
              <a:ext uri="{FF2B5EF4-FFF2-40B4-BE49-F238E27FC236}">
                <a16:creationId xmlns:a16="http://schemas.microsoft.com/office/drawing/2014/main" id="{656B4FF1-4AAD-4650-8EC5-FD9A84722D82}"/>
              </a:ext>
            </a:extLst>
          </p:cNvPr>
          <p:cNvCxnSpPr>
            <a:stCxn id="6" idx="4"/>
          </p:cNvCxnSpPr>
          <p:nvPr/>
        </p:nvCxnSpPr>
        <p:spPr>
          <a:xfrm>
            <a:off x="8155459" y="3064475"/>
            <a:ext cx="148282" cy="10008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Přímá spojnice 13">
            <a:extLst>
              <a:ext uri="{FF2B5EF4-FFF2-40B4-BE49-F238E27FC236}">
                <a16:creationId xmlns:a16="http://schemas.microsoft.com/office/drawing/2014/main" id="{A68C145D-D4F6-4A1D-8719-CA30C7D591CA}"/>
              </a:ext>
            </a:extLst>
          </p:cNvPr>
          <p:cNvCxnSpPr/>
          <p:nvPr/>
        </p:nvCxnSpPr>
        <p:spPr>
          <a:xfrm>
            <a:off x="8377881" y="2940908"/>
            <a:ext cx="722870" cy="4015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Přímá spojnice 15">
            <a:extLst>
              <a:ext uri="{FF2B5EF4-FFF2-40B4-BE49-F238E27FC236}">
                <a16:creationId xmlns:a16="http://schemas.microsoft.com/office/drawing/2014/main" id="{8E4B9530-BE4E-44AF-9B6A-DDE67A338A91}"/>
              </a:ext>
            </a:extLst>
          </p:cNvPr>
          <p:cNvCxnSpPr/>
          <p:nvPr/>
        </p:nvCxnSpPr>
        <p:spPr>
          <a:xfrm flipV="1">
            <a:off x="8254314" y="2224215"/>
            <a:ext cx="395416" cy="40777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86985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4FCB00E-4009-4E47-BFBA-E600AF7A6A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O co vlastně jde? 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651F37B-256B-4A27-854B-2900C32740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7148" y="403200"/>
            <a:ext cx="6306452" cy="59078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dirty="0"/>
              <a:t>                     O </a:t>
            </a:r>
            <a:r>
              <a:rPr lang="cs-CZ" b="1" dirty="0">
                <a:solidFill>
                  <a:srgbClr val="00B050"/>
                </a:solidFill>
              </a:rPr>
              <a:t>pravdu</a:t>
            </a:r>
            <a:r>
              <a:rPr lang="cs-CZ" dirty="0"/>
              <a:t> v kritickém myšlení</a:t>
            </a:r>
          </a:p>
          <a:p>
            <a:pPr marL="0" indent="0">
              <a:buNone/>
            </a:pPr>
            <a:r>
              <a:rPr lang="cs-CZ" dirty="0"/>
              <a:t>Jak si udržet kritické myšlení k vlastní pravdě</a:t>
            </a:r>
          </a:p>
          <a:p>
            <a:pPr marL="0" indent="0">
              <a:buNone/>
            </a:pPr>
            <a:r>
              <a:rPr lang="cs-CZ" dirty="0"/>
              <a:t>(Neklamat sami sebe!)  Zaměřit se na vlastní přesvědčení.</a:t>
            </a:r>
          </a:p>
          <a:p>
            <a:pPr marL="0" indent="0">
              <a:buNone/>
            </a:pPr>
            <a:endParaRPr lang="cs-CZ" dirty="0"/>
          </a:p>
          <a:p>
            <a:endParaRPr lang="cs-CZ" dirty="0"/>
          </a:p>
        </p:txBody>
      </p:sp>
      <p:sp>
        <p:nvSpPr>
          <p:cNvPr id="4" name="Šipka: doprava 3">
            <a:extLst>
              <a:ext uri="{FF2B5EF4-FFF2-40B4-BE49-F238E27FC236}">
                <a16:creationId xmlns:a16="http://schemas.microsoft.com/office/drawing/2014/main" id="{3F1EE175-0D65-4786-AE25-3D13F3E958F1}"/>
              </a:ext>
            </a:extLst>
          </p:cNvPr>
          <p:cNvSpPr/>
          <p:nvPr/>
        </p:nvSpPr>
        <p:spPr>
          <a:xfrm>
            <a:off x="5450400" y="181440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3AC4777F-15B2-47EA-B0BD-45768D2CB0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5200" y="3664750"/>
            <a:ext cx="6750562" cy="251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99467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>
            <a:extLst>
              <a:ext uri="{FF2B5EF4-FFF2-40B4-BE49-F238E27FC236}">
                <a16:creationId xmlns:a16="http://schemas.microsoft.com/office/drawing/2014/main" id="{5CBF099F-02FD-4AC0-A379-3AD8CC851AFE}"/>
              </a:ext>
            </a:extLst>
          </p:cNvPr>
          <p:cNvSpPr txBox="1"/>
          <p:nvPr/>
        </p:nvSpPr>
        <p:spPr>
          <a:xfrm>
            <a:off x="2246400" y="1814400"/>
            <a:ext cx="2835328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/>
              <a:t>Někdy je méně více.</a:t>
            </a:r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r>
              <a:rPr lang="cs-CZ" dirty="0"/>
              <a:t>Jak opravovat své klamy?</a:t>
            </a:r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r>
              <a:rPr lang="cs-CZ" dirty="0"/>
              <a:t>Jak rozhoduje intuice?</a:t>
            </a:r>
          </a:p>
          <a:p>
            <a:endParaRPr lang="cs-CZ" dirty="0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FB18B1FE-06D9-4E27-AD23-B85D592AFB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31062" y="1730550"/>
            <a:ext cx="4029075" cy="3238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51719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B18BC6F-D600-4755-83BD-D4B6164FBC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4000" dirty="0"/>
              <a:t>intuice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F36EE78-5887-4830-B056-BD753F0FDA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93983" y="680409"/>
            <a:ext cx="6275035" cy="5249940"/>
          </a:xfrm>
        </p:spPr>
        <p:txBody>
          <a:bodyPr/>
          <a:lstStyle/>
          <a:p>
            <a:pPr marL="0" indent="0">
              <a:buNone/>
            </a:pPr>
            <a:r>
              <a:rPr lang="cs-CZ" u="sng" dirty="0"/>
              <a:t>Je cenným, ale i prokletým rádcem.</a:t>
            </a:r>
          </a:p>
          <a:p>
            <a:pPr marL="0" indent="0">
              <a:buNone/>
            </a:pPr>
            <a:r>
              <a:rPr lang="cs-CZ" dirty="0"/>
              <a:t>+ Staví na našich předešlých zkušenostech.</a:t>
            </a:r>
          </a:p>
          <a:p>
            <a:pPr marL="0" indent="0">
              <a:buNone/>
            </a:pPr>
            <a:r>
              <a:rPr lang="cs-CZ" dirty="0"/>
              <a:t>+ Rozpoznáme signály  </a:t>
            </a:r>
          </a:p>
          <a:p>
            <a:pPr marL="0" indent="0">
              <a:buNone/>
            </a:pPr>
            <a:r>
              <a:rPr lang="cs-CZ" dirty="0"/>
              <a:t>+ Je rychlá, automatická, zvládne hodně informací</a:t>
            </a:r>
          </a:p>
          <a:p>
            <a:pPr marL="0" indent="0">
              <a:buNone/>
            </a:pPr>
            <a:endParaRPr lang="cs-CZ" dirty="0"/>
          </a:p>
          <a:p>
            <a:pPr>
              <a:buFontTx/>
              <a:buChar char="-"/>
            </a:pPr>
            <a:r>
              <a:rPr lang="cs-CZ" dirty="0"/>
              <a:t>nevíme, na čem staví</a:t>
            </a:r>
          </a:p>
          <a:p>
            <a:pPr>
              <a:buFontTx/>
              <a:buChar char="-"/>
            </a:pPr>
            <a:r>
              <a:rPr lang="cs-CZ" dirty="0"/>
              <a:t>je obtížně předatelná</a:t>
            </a:r>
          </a:p>
          <a:p>
            <a:pPr>
              <a:buFontTx/>
              <a:buChar char="-"/>
            </a:pPr>
            <a:r>
              <a:rPr lang="cs-CZ" dirty="0"/>
              <a:t>je zneužitelná                             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DB322BDD-CE0B-4AA3-B719-1E36FC2FB2FD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cs-CZ" dirty="0">
                <a:solidFill>
                  <a:schemeClr val="tx1"/>
                </a:solidFill>
              </a:rPr>
              <a:t>Plus</a:t>
            </a:r>
            <a:r>
              <a:rPr lang="cs-CZ" dirty="0"/>
              <a:t> a </a:t>
            </a:r>
            <a:r>
              <a:rPr lang="cs-CZ" dirty="0">
                <a:solidFill>
                  <a:srgbClr val="C00000"/>
                </a:solidFill>
              </a:rPr>
              <a:t>mínus</a:t>
            </a:r>
          </a:p>
        </p:txBody>
      </p:sp>
      <p:pic>
        <p:nvPicPr>
          <p:cNvPr id="3074" name="Picture 2" descr="Myslitel, Myslící, Osoba, Myšlenka">
            <a:extLst>
              <a:ext uri="{FF2B5EF4-FFF2-40B4-BE49-F238E27FC236}">
                <a16:creationId xmlns:a16="http://schemas.microsoft.com/office/drawing/2014/main" id="{54F66442-E83F-470A-A35B-D3963A4069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2119" y="3499200"/>
            <a:ext cx="1684356" cy="2254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58316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12BA0CA-8518-4DB7-B939-BA6995738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2429" y="2349925"/>
            <a:ext cx="4270786" cy="2456442"/>
          </a:xfrm>
        </p:spPr>
        <p:txBody>
          <a:bodyPr/>
          <a:lstStyle/>
          <a:p>
            <a:r>
              <a:rPr lang="cs-CZ" dirty="0"/>
              <a:t>Racionalizace  </a:t>
            </a:r>
            <a:br>
              <a:rPr lang="cs-CZ" dirty="0"/>
            </a:br>
            <a:r>
              <a:rPr lang="cs-CZ" dirty="0"/>
              <a:t>a proces rozhodování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0FF0C94-E41D-468B-8B12-F88D9648F8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Racionalizace = nalezení rozumných důvodů pro obhájení svého chování   </a:t>
            </a:r>
          </a:p>
          <a:p>
            <a:endParaRPr lang="cs-CZ" dirty="0"/>
          </a:p>
          <a:p>
            <a:pPr marL="0" indent="0">
              <a:buNone/>
            </a:pPr>
            <a:r>
              <a:rPr lang="cs-CZ" dirty="0">
                <a:solidFill>
                  <a:srgbClr val="FF0000"/>
                </a:solidFill>
              </a:rPr>
              <a:t>Kouření             </a:t>
            </a:r>
            <a:r>
              <a:rPr lang="cs-CZ" dirty="0">
                <a:solidFill>
                  <a:schemeClr val="accent6"/>
                </a:solidFill>
              </a:rPr>
              <a:t>alkohol       </a:t>
            </a:r>
            <a:r>
              <a:rPr lang="cs-CZ" dirty="0">
                <a:solidFill>
                  <a:schemeClr val="accent4">
                    <a:lumMod val="75000"/>
                  </a:schemeClr>
                </a:solidFill>
              </a:rPr>
              <a:t>seriály       </a:t>
            </a:r>
            <a:r>
              <a:rPr lang="cs-CZ" dirty="0">
                <a:solidFill>
                  <a:schemeClr val="accent2">
                    <a:lumMod val="75000"/>
                  </a:schemeClr>
                </a:solidFill>
              </a:rPr>
              <a:t>rybaření   </a:t>
            </a:r>
            <a:r>
              <a:rPr lang="cs-CZ" dirty="0" err="1">
                <a:solidFill>
                  <a:schemeClr val="accent5"/>
                </a:solidFill>
              </a:rPr>
              <a:t>deskovky</a:t>
            </a:r>
            <a:endParaRPr lang="cs-CZ" dirty="0">
              <a:solidFill>
                <a:schemeClr val="accent5"/>
              </a:solidFill>
            </a:endParaRPr>
          </a:p>
          <a:p>
            <a:pPr marL="0" indent="0">
              <a:buNone/>
            </a:pPr>
            <a:endParaRPr lang="cs-CZ" dirty="0">
              <a:solidFill>
                <a:schemeClr val="accent5"/>
              </a:solidFill>
            </a:endParaRPr>
          </a:p>
          <a:p>
            <a:pPr marL="0" indent="0">
              <a:buNone/>
            </a:pPr>
            <a:r>
              <a:rPr lang="cs-CZ" dirty="0"/>
              <a:t>Děláme prostě věci, které nás přibližují k našim cílům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dirty="0"/>
              <a:t>Racionalizace neurčuje co dělat, ale </a:t>
            </a:r>
            <a:r>
              <a:rPr lang="cs-CZ" dirty="0">
                <a:solidFill>
                  <a:schemeClr val="accent6">
                    <a:lumMod val="75000"/>
                  </a:schemeClr>
                </a:solidFill>
              </a:rPr>
              <a:t>PROČ </a:t>
            </a:r>
            <a:r>
              <a:rPr lang="cs-CZ" dirty="0"/>
              <a:t>a </a:t>
            </a:r>
            <a:r>
              <a:rPr lang="cs-CZ" dirty="0">
                <a:solidFill>
                  <a:schemeClr val="accent5">
                    <a:lumMod val="75000"/>
                  </a:schemeClr>
                </a:solidFill>
              </a:rPr>
              <a:t>Z JAK0HO ÚHLU POHLEDU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628074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B0ED147-15AD-48BA-90A0-C97ED71AC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Cíle</a:t>
            </a:r>
            <a:br>
              <a:rPr lang="cs-CZ" dirty="0"/>
            </a:br>
            <a:r>
              <a:rPr lang="cs-CZ" dirty="0"/>
              <a:t> užitek </a:t>
            </a:r>
            <a:br>
              <a:rPr lang="cs-CZ" dirty="0"/>
            </a:br>
            <a:r>
              <a:rPr lang="cs-CZ" dirty="0"/>
              <a:t>hodnoty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B2672200-642F-47B1-90FA-CEDA6DB9FC0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669057" y="1355464"/>
            <a:ext cx="6269591" cy="1776586"/>
          </a:xfrm>
        </p:spPr>
        <p:txBody>
          <a:bodyPr>
            <a:normAutofit lnSpcReduction="10000"/>
          </a:bodyPr>
          <a:lstStyle/>
          <a:p>
            <a:r>
              <a:rPr lang="cs-CZ" dirty="0"/>
              <a:t>Než odsoudíte něčí chování jako iracionální, zastavte se.</a:t>
            </a:r>
          </a:p>
          <a:p>
            <a:r>
              <a:rPr lang="cs-CZ" dirty="0"/>
              <a:t>Zamyslete se, jaký to dává </a:t>
            </a:r>
            <a:r>
              <a:rPr lang="cs-CZ" u="sng" dirty="0"/>
              <a:t>tomu člověku užitek</a:t>
            </a:r>
            <a:r>
              <a:rPr lang="cs-CZ" dirty="0"/>
              <a:t>.  ?????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FA5CD433-B2AB-4752-BFBF-19CFF2608B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18447" y="2528047"/>
            <a:ext cx="6272022" cy="3527701"/>
          </a:xfrm>
        </p:spPr>
        <p:txBody>
          <a:bodyPr>
            <a:normAutofit lnSpcReduction="10000"/>
          </a:bodyPr>
          <a:lstStyle/>
          <a:p>
            <a:r>
              <a:rPr lang="cs-CZ" dirty="0"/>
              <a:t>Proces rozhodování :</a:t>
            </a:r>
          </a:p>
          <a:p>
            <a:endParaRPr lang="cs-CZ" dirty="0"/>
          </a:p>
          <a:p>
            <a:r>
              <a:rPr lang="cs-CZ" dirty="0"/>
              <a:t>                  cíle</a:t>
            </a:r>
          </a:p>
          <a:p>
            <a:endParaRPr lang="cs-CZ" dirty="0"/>
          </a:p>
          <a:p>
            <a:r>
              <a:rPr lang="cs-CZ" dirty="0"/>
              <a:t>                  hodnoty</a:t>
            </a:r>
          </a:p>
          <a:p>
            <a:endParaRPr lang="cs-CZ" dirty="0"/>
          </a:p>
          <a:p>
            <a:r>
              <a:rPr lang="cs-CZ" dirty="0"/>
              <a:t>                   užitek                                                 chování      </a:t>
            </a:r>
          </a:p>
          <a:p>
            <a:pPr marL="0" indent="0">
              <a:buNone/>
            </a:pPr>
            <a:r>
              <a:rPr lang="cs-CZ" dirty="0"/>
              <a:t>                                                                   </a:t>
            </a:r>
          </a:p>
        </p:txBody>
      </p:sp>
      <p:pic>
        <p:nvPicPr>
          <p:cNvPr id="6" name="Grafický objekt 5" descr="Zloděj">
            <a:extLst>
              <a:ext uri="{FF2B5EF4-FFF2-40B4-BE49-F238E27FC236}">
                <a16:creationId xmlns:a16="http://schemas.microsoft.com/office/drawing/2014/main" id="{D7AACCE2-95A6-41F7-A8EC-8059365564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005944" y="4703781"/>
            <a:ext cx="914400" cy="914400"/>
          </a:xfrm>
          <a:prstGeom prst="rect">
            <a:avLst/>
          </a:prstGeom>
        </p:spPr>
      </p:pic>
      <p:pic>
        <p:nvPicPr>
          <p:cNvPr id="8" name="Grafický objekt 7" descr="Poslat">
            <a:extLst>
              <a:ext uri="{FF2B5EF4-FFF2-40B4-BE49-F238E27FC236}">
                <a16:creationId xmlns:a16="http://schemas.microsoft.com/office/drawing/2014/main" id="{1DC0A8D4-5B0C-497E-9344-AD2D16D0431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445162" y="3047103"/>
            <a:ext cx="914400" cy="914400"/>
          </a:xfrm>
          <a:prstGeom prst="rect">
            <a:avLst/>
          </a:prstGeom>
        </p:spPr>
      </p:pic>
      <p:pic>
        <p:nvPicPr>
          <p:cNvPr id="10" name="Grafický objekt 9" descr="Váhy spravedlnosti">
            <a:extLst>
              <a:ext uri="{FF2B5EF4-FFF2-40B4-BE49-F238E27FC236}">
                <a16:creationId xmlns:a16="http://schemas.microsoft.com/office/drawing/2014/main" id="{2C48A6DA-1436-4D77-8716-E18C651F6D6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477435" y="4058323"/>
            <a:ext cx="914400" cy="914400"/>
          </a:xfrm>
          <a:prstGeom prst="rect">
            <a:avLst/>
          </a:prstGeom>
        </p:spPr>
      </p:pic>
      <p:pic>
        <p:nvPicPr>
          <p:cNvPr id="12" name="Grafický objekt 11" descr="Obličej s jazykem bez výplně">
            <a:extLst>
              <a:ext uri="{FF2B5EF4-FFF2-40B4-BE49-F238E27FC236}">
                <a16:creationId xmlns:a16="http://schemas.microsoft.com/office/drawing/2014/main" id="{0B7EE766-3662-4612-9C4E-828600D88A7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488193" y="5037268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4772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014AF52-FD00-4CBB-892A-F072F25200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Na závěr 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20F97DC-C611-4EBF-ADA1-A0C88CB81A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92536" y="727883"/>
            <a:ext cx="6281873" cy="5608372"/>
          </a:xfrm>
        </p:spPr>
        <p:txBody>
          <a:bodyPr>
            <a:normAutofit/>
          </a:bodyPr>
          <a:lstStyle/>
          <a:p>
            <a:r>
              <a:rPr lang="cs-CZ" dirty="0"/>
              <a:t>Vymýšlejte alternativy</a:t>
            </a:r>
          </a:p>
          <a:p>
            <a:r>
              <a:rPr lang="cs-CZ" dirty="0"/>
              <a:t>Kombinujte</a:t>
            </a:r>
          </a:p>
          <a:p>
            <a:r>
              <a:rPr lang="cs-CZ" dirty="0"/>
              <a:t>Srovnávejte</a:t>
            </a:r>
          </a:p>
          <a:p>
            <a:r>
              <a:rPr lang="cs-CZ" dirty="0"/>
              <a:t>Neidealizujte si šanci na úspěch</a:t>
            </a:r>
          </a:p>
          <a:p>
            <a:r>
              <a:rPr lang="cs-CZ" dirty="0"/>
              <a:t>Při posuzování si uvědomte, jakou hodnotu má hodina vašeho času? </a:t>
            </a:r>
          </a:p>
          <a:p>
            <a:r>
              <a:rPr lang="cs-CZ" dirty="0"/>
              <a:t>Pokud se budete rozhodovat za nejistoty, přijměte ji.</a:t>
            </a:r>
          </a:p>
          <a:p>
            <a:pPr marL="0" indent="0">
              <a:buNone/>
            </a:pPr>
            <a:r>
              <a:rPr lang="cs-CZ" i="1" dirty="0"/>
              <a:t>Dánské přísloví: „Je těžké dělat předpovědi, hlavně o budoucnosti“.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sz="2000" dirty="0">
                <a:solidFill>
                  <a:schemeClr val="accent6">
                    <a:lumMod val="50000"/>
                  </a:schemeClr>
                </a:solidFill>
              </a:rPr>
              <a:t>Přeji vám, aby vaše představy o světě, o životě se neustále rozvíjely. Dokážete pak lépe předvídat.</a:t>
            </a:r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106D8860-8414-4611-9989-993E316922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6138" y="1115937"/>
            <a:ext cx="2619375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67767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8137E37-3D3D-4869-A0CB-D064680CA7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8F198F4-469E-43A2-BC0D-A4E3DDBA2D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7650F2FE-140E-45EE-A327-2EE68E85CB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7454"/>
            <a:ext cx="12214153" cy="6850546"/>
          </a:xfrm>
          <a:prstGeom prst="rect">
            <a:avLst/>
          </a:prstGeom>
        </p:spPr>
      </p:pic>
      <p:sp>
        <p:nvSpPr>
          <p:cNvPr id="5" name="TextovéPole 4">
            <a:extLst>
              <a:ext uri="{FF2B5EF4-FFF2-40B4-BE49-F238E27FC236}">
                <a16:creationId xmlns:a16="http://schemas.microsoft.com/office/drawing/2014/main" id="{D131C988-ADBE-4666-BCEC-668888586C37}"/>
              </a:ext>
            </a:extLst>
          </p:cNvPr>
          <p:cNvSpPr txBox="1"/>
          <p:nvPr/>
        </p:nvSpPr>
        <p:spPr>
          <a:xfrm>
            <a:off x="448411" y="2743596"/>
            <a:ext cx="8801915" cy="8735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Proč kritické myšlení?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https://is.vstecb.cz/auth/el/vste/zima2021/EFVP/um/Proc_kriticke_mysleni.pdf</a:t>
            </a:r>
            <a:r>
              <a:rPr lang="cs-CZ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68712153-54DE-46D3-9BF7-6546F26C46BD}"/>
              </a:ext>
            </a:extLst>
          </p:cNvPr>
          <p:cNvSpPr txBox="1"/>
          <p:nvPr/>
        </p:nvSpPr>
        <p:spPr>
          <a:xfrm>
            <a:off x="421106" y="4713731"/>
            <a:ext cx="9444995" cy="12890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cs-CZ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Testové otázky k přednášce: </a:t>
            </a:r>
            <a:r>
              <a:rPr lang="cs-CZ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https://is.vstecb.cz/auth/elearning/test_qdef_edit?fakulta=5610;obdobi=198;kod=EFVP;predmet=25233;qdefurl=%2Fel%2Fvste%2Fzima2021%2FEFVP%2Fodp%2Ftb%2FEFVP_sada_1.qdefx</a:t>
            </a:r>
            <a:r>
              <a:rPr lang="cs-CZ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6498401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5702EB9-9791-4397-AF11-7BAA22210B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59236" y="2255108"/>
            <a:ext cx="8679915" cy="1569125"/>
          </a:xfrm>
        </p:spPr>
        <p:txBody>
          <a:bodyPr>
            <a:normAutofit fontScale="90000"/>
          </a:bodyPr>
          <a:lstStyle/>
          <a:p>
            <a:br>
              <a:rPr lang="cs-CZ" dirty="0"/>
            </a:br>
            <a:br>
              <a:rPr lang="cs-CZ" dirty="0"/>
            </a:br>
            <a:br>
              <a:rPr lang="cs-CZ" dirty="0"/>
            </a:br>
            <a:r>
              <a:rPr lang="cs-CZ" dirty="0"/>
              <a:t>Do přednášky „Etika – Filosofie“</a:t>
            </a:r>
            <a:br>
              <a:rPr lang="cs-CZ" dirty="0"/>
            </a:br>
            <a:br>
              <a:rPr lang="cs-CZ" dirty="0"/>
            </a:br>
            <a:r>
              <a:rPr lang="cs-CZ" b="1" dirty="0">
                <a:solidFill>
                  <a:srgbClr val="FF0000"/>
                </a:solidFill>
              </a:rPr>
              <a:t>KRITICKÉ MYŠLENÍ</a:t>
            </a:r>
            <a:br>
              <a:rPr lang="cs-CZ" dirty="0"/>
            </a:br>
            <a:r>
              <a:rPr lang="cs-CZ" dirty="0"/>
              <a:t> 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62FD2F4D-9EFD-41C7-A6FA-02E92A3F934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/>
              <a:t>Štěpánka Jenešová, </a:t>
            </a:r>
            <a:r>
              <a:rPr lang="cs-CZ" dirty="0" err="1"/>
              <a:t>Dipl</a:t>
            </a:r>
            <a:r>
              <a:rPr lang="cs-CZ" dirty="0"/>
              <a:t>.-Phil.</a:t>
            </a:r>
          </a:p>
          <a:p>
            <a:r>
              <a:rPr lang="cs-CZ" dirty="0"/>
              <a:t>jenesova</a:t>
            </a: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@mail.vstecb.cz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564157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D47620A-FED5-41A0-862A-A929B315E2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Osnova  a kapitoly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67B36C2-103B-4452-A079-153B87A068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56555" y="1957892"/>
            <a:ext cx="5343766" cy="409391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dirty="0"/>
              <a:t>Proč myslet kriticky? </a:t>
            </a:r>
          </a:p>
          <a:p>
            <a:pPr marL="0" indent="0">
              <a:buNone/>
            </a:pPr>
            <a:r>
              <a:rPr lang="cs-CZ" dirty="0"/>
              <a:t>Informace si nejsou rovny.  Mýty v chápání kritického myšlení</a:t>
            </a:r>
          </a:p>
          <a:p>
            <a:pPr marL="0" indent="0">
              <a:buNone/>
            </a:pPr>
            <a:r>
              <a:rPr lang="cs-CZ" dirty="0"/>
              <a:t>Racionalita</a:t>
            </a:r>
          </a:p>
          <a:p>
            <a:pPr marL="0" indent="0">
              <a:buNone/>
            </a:pPr>
            <a:r>
              <a:rPr lang="cs-CZ" dirty="0"/>
              <a:t>Proč chytří lidé někdy dělají hloupé věci?</a:t>
            </a:r>
          </a:p>
          <a:p>
            <a:pPr marL="0" indent="0">
              <a:buNone/>
            </a:pPr>
            <a:r>
              <a:rPr lang="cs-CZ" dirty="0"/>
              <a:t>Heuristika</a:t>
            </a:r>
          </a:p>
          <a:p>
            <a:pPr marL="0" indent="0">
              <a:buNone/>
            </a:pPr>
            <a:r>
              <a:rPr lang="cs-CZ" dirty="0"/>
              <a:t>Intuice</a:t>
            </a:r>
          </a:p>
          <a:p>
            <a:pPr marL="0" indent="0">
              <a:buNone/>
            </a:pPr>
            <a:r>
              <a:rPr lang="cs-CZ" dirty="0"/>
              <a:t>Racionalizace a proces rozhodování</a:t>
            </a:r>
          </a:p>
          <a:p>
            <a:pPr marL="0" indent="0">
              <a:buNone/>
            </a:pPr>
            <a:r>
              <a:rPr lang="cs-CZ" dirty="0"/>
              <a:t>             </a:t>
            </a:r>
          </a:p>
        </p:txBody>
      </p:sp>
      <p:pic>
        <p:nvPicPr>
          <p:cNvPr id="1026" name="Picture 2" descr="Psychologie – Wikipedie">
            <a:extLst>
              <a:ext uri="{FF2B5EF4-FFF2-40B4-BE49-F238E27FC236}">
                <a16:creationId xmlns:a16="http://schemas.microsoft.com/office/drawing/2014/main" id="{EC35285B-D86A-4EDD-A888-0F54474496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6229" y="5034580"/>
            <a:ext cx="1761005" cy="1554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Obrázek 3">
            <a:extLst>
              <a:ext uri="{FF2B5EF4-FFF2-40B4-BE49-F238E27FC236}">
                <a16:creationId xmlns:a16="http://schemas.microsoft.com/office/drawing/2014/main" id="{B1B95D99-CF72-4CC2-8009-7982054EC4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31261" y="4482"/>
            <a:ext cx="2581219" cy="2581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99826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>
            <a:extLst>
              <a:ext uri="{FF2B5EF4-FFF2-40B4-BE49-F238E27FC236}">
                <a16:creationId xmlns:a16="http://schemas.microsoft.com/office/drawing/2014/main" id="{C36E388D-47C1-41E2-9D3C-4059FED2B3A4}"/>
              </a:ext>
            </a:extLst>
          </p:cNvPr>
          <p:cNvSpPr txBox="1"/>
          <p:nvPr/>
        </p:nvSpPr>
        <p:spPr>
          <a:xfrm>
            <a:off x="1396314" y="3120766"/>
            <a:ext cx="9082216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>
                <a:latin typeface="Times New Roman" panose="02020603050405020304" pitchFamily="18" charset="0"/>
              </a:rPr>
              <a:t>Přemýšlíme každý den a posuzujeme, zda-</a:t>
            </a:r>
            <a:r>
              <a:rPr lang="cs-CZ" dirty="0" err="1">
                <a:latin typeface="Times New Roman" panose="02020603050405020304" pitchFamily="18" charset="0"/>
              </a:rPr>
              <a:t>li</a:t>
            </a:r>
            <a:r>
              <a:rPr lang="cs-CZ" dirty="0">
                <a:latin typeface="Times New Roman" panose="02020603050405020304" pitchFamily="18" charset="0"/>
              </a:rPr>
              <a:t> jsou přijímané informace kvalitní. </a:t>
            </a:r>
          </a:p>
          <a:p>
            <a:r>
              <a:rPr lang="cs-CZ" i="1" dirty="0">
                <a:latin typeface="Times New Roman" panose="02020603050405020304" pitchFamily="18" charset="0"/>
              </a:rPr>
              <a:t>Např. : diagnóza od lékaře vs. intuice vs. zkušenosti vs. kolegové</a:t>
            </a:r>
          </a:p>
          <a:p>
            <a:r>
              <a:rPr lang="cs-CZ" dirty="0">
                <a:solidFill>
                  <a:srgbClr val="FF0000"/>
                </a:solidFill>
                <a:latin typeface="Times New Roman" panose="02020603050405020304" pitchFamily="18" charset="0"/>
              </a:rPr>
              <a:t>Informace si nejsou rovny</a:t>
            </a:r>
            <a:r>
              <a:rPr lang="cs-CZ" dirty="0">
                <a:latin typeface="Times New Roman" panose="02020603050405020304" pitchFamily="18" charset="0"/>
              </a:rPr>
              <a:t>.</a:t>
            </a:r>
          </a:p>
          <a:p>
            <a:r>
              <a:rPr lang="cs-CZ" dirty="0">
                <a:latin typeface="Times New Roman" panose="02020603050405020304" pitchFamily="18" charset="0"/>
              </a:rPr>
              <a:t>                    Nové informace jsou zkreslené zpravodajstvím apod.  </a:t>
            </a:r>
          </a:p>
          <a:p>
            <a:r>
              <a:rPr lang="cs-CZ" dirty="0">
                <a:latin typeface="Times New Roman" panose="02020603050405020304" pitchFamily="18" charset="0"/>
              </a:rPr>
              <a:t>                    Informace mají expirační dobu.</a:t>
            </a:r>
          </a:p>
          <a:p>
            <a:endParaRPr lang="cs-CZ" dirty="0">
              <a:latin typeface="Times New Roman" panose="02020603050405020304" pitchFamily="18" charset="0"/>
            </a:endParaRPr>
          </a:p>
          <a:p>
            <a:endParaRPr lang="cs-CZ" dirty="0">
              <a:latin typeface="Times New Roman" panose="02020603050405020304" pitchFamily="18" charset="0"/>
            </a:endParaRPr>
          </a:p>
          <a:p>
            <a:r>
              <a:rPr lang="cs-CZ" sz="2400" dirty="0">
                <a:latin typeface="Times New Roman" panose="02020603050405020304" pitchFamily="18" charset="0"/>
              </a:rPr>
              <a:t>Kritické myšlení </a:t>
            </a:r>
            <a:r>
              <a:rPr lang="cs-CZ" dirty="0">
                <a:latin typeface="Times New Roman" panose="02020603050405020304" pitchFamily="18" charset="0"/>
              </a:rPr>
              <a:t>je </a:t>
            </a:r>
            <a:r>
              <a:rPr lang="cs-CZ" b="1" dirty="0">
                <a:solidFill>
                  <a:srgbClr val="00B050"/>
                </a:solidFill>
                <a:latin typeface="Times New Roman" panose="02020603050405020304" pitchFamily="18" charset="0"/>
              </a:rPr>
              <a:t>dovednost</a:t>
            </a:r>
            <a:r>
              <a:rPr lang="cs-CZ" dirty="0">
                <a:latin typeface="Times New Roman" panose="02020603050405020304" pitchFamily="18" charset="0"/>
              </a:rPr>
              <a:t> pro 21.století.</a:t>
            </a:r>
          </a:p>
          <a:p>
            <a:r>
              <a:rPr lang="cs-CZ" b="1" dirty="0">
                <a:solidFill>
                  <a:srgbClr val="00B050"/>
                </a:solidFill>
                <a:latin typeface="Times New Roman" panose="02020603050405020304" pitchFamily="18" charset="0"/>
              </a:rPr>
              <a:t>								Úspěšní jsou ti, co se dovedou rychle zorientovat. </a:t>
            </a:r>
            <a:endParaRPr lang="cs-CZ" b="1" dirty="0">
              <a:solidFill>
                <a:srgbClr val="00B050"/>
              </a:solidFill>
            </a:endParaRPr>
          </a:p>
        </p:txBody>
      </p:sp>
      <p:sp>
        <p:nvSpPr>
          <p:cNvPr id="4" name="Šipka: doprava 3">
            <a:extLst>
              <a:ext uri="{FF2B5EF4-FFF2-40B4-BE49-F238E27FC236}">
                <a16:creationId xmlns:a16="http://schemas.microsoft.com/office/drawing/2014/main" id="{6FE795A1-17AC-45AC-91DB-8312D02A82EC}"/>
              </a:ext>
            </a:extLst>
          </p:cNvPr>
          <p:cNvSpPr/>
          <p:nvPr/>
        </p:nvSpPr>
        <p:spPr>
          <a:xfrm>
            <a:off x="1476632" y="4102443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93D085CF-BCA1-47A7-82BE-5AAFDC42BD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22863" y="488666"/>
            <a:ext cx="4681728" cy="2459736"/>
          </a:xfrm>
          <a:prstGeom prst="rect">
            <a:avLst/>
          </a:prstGeom>
        </p:spPr>
      </p:pic>
      <p:pic>
        <p:nvPicPr>
          <p:cNvPr id="9" name="Obrázek 8">
            <a:extLst>
              <a:ext uri="{FF2B5EF4-FFF2-40B4-BE49-F238E27FC236}">
                <a16:creationId xmlns:a16="http://schemas.microsoft.com/office/drawing/2014/main" id="{0E3460DD-939F-49D0-971B-EC420203A1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06890" y="2636744"/>
            <a:ext cx="1790700" cy="2552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20095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C72F679-BAA4-4FF9-A51D-A4A3F2FC6C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Co je kritické myšlení </a:t>
            </a:r>
            <a:br>
              <a:rPr lang="cs-CZ" dirty="0"/>
            </a:br>
            <a:r>
              <a:rPr lang="cs-CZ" dirty="0"/>
              <a:t>a </a:t>
            </a:r>
            <a:br>
              <a:rPr lang="cs-CZ" dirty="0"/>
            </a:br>
            <a:r>
              <a:rPr lang="cs-CZ" dirty="0"/>
              <a:t>proč tak myslet?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886FE94C-C5D7-448C-B848-A8E2AE6E8D9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definice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55A07F04-4337-4AF3-B896-0D97FFF29FF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cs-CZ" sz="1800" dirty="0">
                <a:solidFill>
                  <a:srgbClr val="45545D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Kritické myšlení = schopnost samostatně vyhodnocovat kvalitu informací a rozumně se na jejich základě rozhodovat.</a:t>
            </a:r>
            <a:endParaRPr lang="cs-CZ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cs-CZ" dirty="0"/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E306A63E-3E09-4120-A96F-EBF56017433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cs-CZ" dirty="0"/>
              <a:t>důvody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728C4B66-6831-43F8-A337-CB85088E4F00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cs-CZ" sz="1800" dirty="0">
                <a:solidFill>
                  <a:srgbClr val="45545D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Potřebujete se rychle a dobře rozhodovat? </a:t>
            </a:r>
          </a:p>
          <a:p>
            <a:r>
              <a:rPr lang="cs-CZ" sz="1800" dirty="0">
                <a:solidFill>
                  <a:srgbClr val="45545D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Nemáte čas hledat všechny informace? </a:t>
            </a:r>
          </a:p>
          <a:p>
            <a:r>
              <a:rPr lang="cs-CZ" sz="1800" dirty="0">
                <a:solidFill>
                  <a:srgbClr val="45545D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Chcete proniknout pod roušku prvních dojmů a zjistit, jak se věci mají ve skutečnosti</a:t>
            </a:r>
            <a:endParaRPr lang="cs-CZ" dirty="0"/>
          </a:p>
        </p:txBody>
      </p:sp>
      <p:pic>
        <p:nvPicPr>
          <p:cNvPr id="8" name="Obrázek 7">
            <a:extLst>
              <a:ext uri="{FF2B5EF4-FFF2-40B4-BE49-F238E27FC236}">
                <a16:creationId xmlns:a16="http://schemas.microsoft.com/office/drawing/2014/main" id="{5F86A122-ECC1-46AE-A833-0D3A67A032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96713" y="2316891"/>
            <a:ext cx="1961072" cy="2057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06266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196C915-4FA2-4B0D-81C0-8CBB0B8D95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Racionalita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D7387C5B-F94D-4E09-B55C-5A5D746637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/>
              <a:t>= schopnost myslet, rozhodovat se a dělat akce, které vedou k dosažení cílů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dirty="0"/>
              <a:t>Důležité je – uvědomit si vlastní nedostatky a přiznat si neznalost.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dirty="0"/>
              <a:t>„</a:t>
            </a:r>
            <a:r>
              <a:rPr lang="cs-CZ" i="1" dirty="0"/>
              <a:t>Mějte se na pozoru před falešnými vědomostmi. Jsou nebezpečnější než neznalost.“ – Georg Bernard Shaw</a:t>
            </a: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826FFE19-C147-4D55-BD96-E98772AB66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3349" y="517319"/>
            <a:ext cx="1857375" cy="2466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54305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B63179B-4FBD-4EC4-A1AA-BAABB34D68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RQ = racionální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DF0A62D-D8E4-4E79-A168-D44BDBF106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18447" y="1000896"/>
            <a:ext cx="6281873" cy="3348681"/>
          </a:xfrm>
        </p:spPr>
        <p:txBody>
          <a:bodyPr/>
          <a:lstStyle/>
          <a:p>
            <a:r>
              <a:rPr lang="cs-CZ" dirty="0"/>
              <a:t>Zpochybňování informací</a:t>
            </a:r>
          </a:p>
          <a:p>
            <a:r>
              <a:rPr lang="cs-CZ" dirty="0"/>
              <a:t>Inteligence </a:t>
            </a:r>
            <a:r>
              <a:rPr lang="cs-CZ" u="sng" dirty="0"/>
              <a:t>neznamená</a:t>
            </a:r>
            <a:r>
              <a:rPr lang="cs-CZ" dirty="0"/>
              <a:t> „kritické myšlení“ !!!!!</a:t>
            </a:r>
          </a:p>
          <a:p>
            <a:pPr marL="0" indent="0">
              <a:buNone/>
            </a:pPr>
            <a:r>
              <a:rPr lang="cs-CZ" dirty="0"/>
              <a:t>(Pokud inteligentní lidé nejsou varováni, nestačí jim jejich inteligence)</a:t>
            </a:r>
          </a:p>
          <a:p>
            <a:r>
              <a:rPr lang="cs-CZ" dirty="0"/>
              <a:t>RQ se dá trénovat (jako hru na hudební nástroj)</a:t>
            </a: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9EBE5764-B466-4AC1-AD58-923C3995D7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2945" y="4208438"/>
            <a:ext cx="7525265" cy="2032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20873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68D58BF-856F-4859-8967-71E7B18B50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Racionalizace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3FF9EA5-E6B0-481A-A00B-2D1E414003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Nalezení rozumných důvodů pro jinak nerozumné chování.</a:t>
            </a:r>
          </a:p>
          <a:p>
            <a:r>
              <a:rPr lang="cs-CZ" dirty="0"/>
              <a:t>„Přání je otcem myšlení“</a:t>
            </a:r>
          </a:p>
          <a:p>
            <a:endParaRPr lang="cs-CZ" dirty="0"/>
          </a:p>
          <a:p>
            <a:r>
              <a:rPr lang="cs-CZ" u="sng" dirty="0"/>
              <a:t>Pomalé myšlení </a:t>
            </a:r>
            <a:r>
              <a:rPr lang="cs-CZ" dirty="0"/>
              <a:t>= kritické myšlení</a:t>
            </a:r>
          </a:p>
          <a:p>
            <a:r>
              <a:rPr lang="cs-CZ" u="sng" dirty="0"/>
              <a:t>Rychlé myšlení </a:t>
            </a:r>
            <a:r>
              <a:rPr lang="cs-CZ" dirty="0"/>
              <a:t>se dá natrénovat (neustále aktivní, automatické)</a:t>
            </a:r>
          </a:p>
        </p:txBody>
      </p:sp>
    </p:spTree>
    <p:extLst>
      <p:ext uri="{BB962C8B-B14F-4D97-AF65-F5344CB8AC3E}">
        <p14:creationId xmlns:p14="http://schemas.microsoft.com/office/powerpoint/2010/main" val="4161064760"/>
      </p:ext>
    </p:extLst>
  </p:cSld>
  <p:clrMapOvr>
    <a:masterClrMapping/>
  </p:clrMapOvr>
</p:sld>
</file>

<file path=ppt/theme/theme1.xml><?xml version="1.0" encoding="utf-8"?>
<a:theme xmlns:a="http://schemas.openxmlformats.org/drawingml/2006/main" name="Atlas">
  <a:themeElements>
    <a:clrScheme name="Atlas">
      <a:dk1>
        <a:sysClr val="windowText" lastClr="000000"/>
      </a:dk1>
      <a:lt1>
        <a:sysClr val="window" lastClr="FFFFFF"/>
      </a:lt1>
      <a:dk2>
        <a:srgbClr val="454545"/>
      </a:dk2>
      <a:lt2>
        <a:srgbClr val="E0E0E0"/>
      </a:lt2>
      <a:accent1>
        <a:srgbClr val="F81B02"/>
      </a:accent1>
      <a:accent2>
        <a:srgbClr val="FC7715"/>
      </a:accent2>
      <a:accent3>
        <a:srgbClr val="AFBF41"/>
      </a:accent3>
      <a:accent4>
        <a:srgbClr val="50C49F"/>
      </a:accent4>
      <a:accent5>
        <a:srgbClr val="3B95C4"/>
      </a:accent5>
      <a:accent6>
        <a:srgbClr val="B560D4"/>
      </a:accent6>
      <a:hlink>
        <a:srgbClr val="FC5A1A"/>
      </a:hlink>
      <a:folHlink>
        <a:srgbClr val="B49E74"/>
      </a:folHlink>
    </a:clrScheme>
    <a:fontScheme name="Atlas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tla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alpha val="60000"/>
                <a:satMod val="109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15875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0" h="0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10000">
              <a:schemeClr val="phClr">
                <a:tint val="94000"/>
                <a:lumMod val="116000"/>
              </a:schemeClr>
            </a:gs>
            <a:gs pos="100000">
              <a:schemeClr val="phClr">
                <a:tint val="98000"/>
                <a:shade val="86000"/>
                <a:satMod val="90000"/>
                <a:lumMod val="88000"/>
              </a:schemeClr>
            </a:gs>
          </a:gsLst>
          <a:path path="circle">
            <a:fillToRect l="50000" t="15000" r="50000" b="169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tlas" id="{5156B0E4-0EB1-49FE-A26B-15F6F698AEC6}" vid="{508F7963-D0B5-43F7-BB2C-FCE3009C08EC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{7B367D3F-E004-4EA3-9676-EC229A871791}tf16401371</Template>
  <TotalTime>842</TotalTime>
  <Words>711</Words>
  <Application>Microsoft Office PowerPoint</Application>
  <PresentationFormat>Širokoúhlá obrazovka</PresentationFormat>
  <Paragraphs>124</Paragraphs>
  <Slides>18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6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18</vt:i4>
      </vt:variant>
    </vt:vector>
  </HeadingPairs>
  <TitlesOfParts>
    <vt:vector size="25" baseType="lpstr">
      <vt:lpstr>Arial</vt:lpstr>
      <vt:lpstr>Calibri</vt:lpstr>
      <vt:lpstr>Calibri Light</vt:lpstr>
      <vt:lpstr>Rockwell</vt:lpstr>
      <vt:lpstr>Times New Roman</vt:lpstr>
      <vt:lpstr>Wingdings</vt:lpstr>
      <vt:lpstr>Atlas</vt:lpstr>
      <vt:lpstr>Prezentace aplikace PowerPoint</vt:lpstr>
      <vt:lpstr>Prezentace aplikace PowerPoint</vt:lpstr>
      <vt:lpstr>   Do přednášky „Etika – Filosofie“  KRITICKÉ MYŠLENÍ  </vt:lpstr>
      <vt:lpstr>Osnova  a kapitoly</vt:lpstr>
      <vt:lpstr>Prezentace aplikace PowerPoint</vt:lpstr>
      <vt:lpstr>Co je kritické myšlení  a  proč tak myslet?</vt:lpstr>
      <vt:lpstr>Racionalita</vt:lpstr>
      <vt:lpstr>RQ = racionální</vt:lpstr>
      <vt:lpstr>Racionalizace</vt:lpstr>
      <vt:lpstr>Prezentace aplikace PowerPoint</vt:lpstr>
      <vt:lpstr>Řešení problémů ve skupině</vt:lpstr>
      <vt:lpstr>Mapa problému</vt:lpstr>
      <vt:lpstr>O co vlastně jde? </vt:lpstr>
      <vt:lpstr>Prezentace aplikace PowerPoint</vt:lpstr>
      <vt:lpstr>intuice</vt:lpstr>
      <vt:lpstr>Racionalizace   a proces rozhodování</vt:lpstr>
      <vt:lpstr>Cíle  užitek  hodnoty</vt:lpstr>
      <vt:lpstr>Na závěr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Karolína Brodská</dc:creator>
  <cp:lastModifiedBy>Petra Prášilová</cp:lastModifiedBy>
  <cp:revision>44</cp:revision>
  <dcterms:created xsi:type="dcterms:W3CDTF">2021-05-25T07:01:10Z</dcterms:created>
  <dcterms:modified xsi:type="dcterms:W3CDTF">2021-11-29T11:57:27Z</dcterms:modified>
</cp:coreProperties>
</file>