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948" r:id="rId2"/>
    <p:sldId id="949" r:id="rId3"/>
    <p:sldId id="256" r:id="rId4"/>
    <p:sldId id="932" r:id="rId5"/>
    <p:sldId id="944" r:id="rId6"/>
    <p:sldId id="934" r:id="rId7"/>
    <p:sldId id="935" r:id="rId8"/>
    <p:sldId id="946" r:id="rId9"/>
    <p:sldId id="937" r:id="rId10"/>
    <p:sldId id="945" r:id="rId11"/>
    <p:sldId id="94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Štěpánka Jenešová" initials="ŠJ" lastIdx="2" clrIdx="0">
    <p:extLst>
      <p:ext uri="{19B8F6BF-5375-455C-9EA6-DF929625EA0E}">
        <p15:presenceInfo xmlns:p15="http://schemas.microsoft.com/office/powerpoint/2012/main" userId="S::28267@mail.vstecb.cz::79af250f-952e-4b78-989f-f53f522bca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a Prášilová" userId="fb7499ee-b213-414d-a1c3-d78538faa6c2" providerId="ADAL" clId="{179188B6-A0BE-469E-AD27-EE5B32052C9C}"/>
    <pc:docChg chg="addSld modSld sldOrd">
      <pc:chgData name="Petra Prášilová" userId="fb7499ee-b213-414d-a1c3-d78538faa6c2" providerId="ADAL" clId="{179188B6-A0BE-469E-AD27-EE5B32052C9C}" dt="2021-11-29T11:53:37.520" v="86" actId="20577"/>
      <pc:docMkLst>
        <pc:docMk/>
      </pc:docMkLst>
      <pc:sldChg chg="ord">
        <pc:chgData name="Petra Prášilová" userId="fb7499ee-b213-414d-a1c3-d78538faa6c2" providerId="ADAL" clId="{179188B6-A0BE-469E-AD27-EE5B32052C9C}" dt="2021-11-29T11:51:41.143" v="3"/>
        <pc:sldMkLst>
          <pc:docMk/>
          <pc:sldMk cId="2056415774" sldId="256"/>
        </pc:sldMkLst>
      </pc:sldChg>
      <pc:sldChg chg="addSp modSp new">
        <pc:chgData name="Petra Prášilová" userId="fb7499ee-b213-414d-a1c3-d78538faa6c2" providerId="ADAL" clId="{179188B6-A0BE-469E-AD27-EE5B32052C9C}" dt="2021-11-29T11:51:50.979" v="4"/>
        <pc:sldMkLst>
          <pc:docMk/>
          <pc:sldMk cId="3050760752" sldId="948"/>
        </pc:sldMkLst>
        <pc:picChg chg="add mod">
          <ac:chgData name="Petra Prášilová" userId="fb7499ee-b213-414d-a1c3-d78538faa6c2" providerId="ADAL" clId="{179188B6-A0BE-469E-AD27-EE5B32052C9C}" dt="2021-11-29T11:51:50.979" v="4"/>
          <ac:picMkLst>
            <pc:docMk/>
            <pc:sldMk cId="3050760752" sldId="948"/>
            <ac:picMk id="4" creationId="{C0FCFDB0-A3C4-4328-9D78-ED1E3E80CDB7}"/>
          </ac:picMkLst>
        </pc:picChg>
      </pc:sldChg>
      <pc:sldChg chg="addSp modSp new mod">
        <pc:chgData name="Petra Prášilová" userId="fb7499ee-b213-414d-a1c3-d78538faa6c2" providerId="ADAL" clId="{179188B6-A0BE-469E-AD27-EE5B32052C9C}" dt="2021-11-29T11:53:37.520" v="86" actId="20577"/>
        <pc:sldMkLst>
          <pc:docMk/>
          <pc:sldMk cId="406812437" sldId="949"/>
        </pc:sldMkLst>
        <pc:spChg chg="add mod">
          <ac:chgData name="Petra Prášilová" userId="fb7499ee-b213-414d-a1c3-d78538faa6c2" providerId="ADAL" clId="{179188B6-A0BE-469E-AD27-EE5B32052C9C}" dt="2021-11-29T11:53:37.520" v="86" actId="20577"/>
          <ac:spMkLst>
            <pc:docMk/>
            <pc:sldMk cId="406812437" sldId="949"/>
            <ac:spMk id="5" creationId="{6BF34FD7-D09F-4559-8307-1303392A674D}"/>
          </ac:spMkLst>
        </pc:spChg>
        <pc:spChg chg="add mod">
          <ac:chgData name="Petra Prášilová" userId="fb7499ee-b213-414d-a1c3-d78538faa6c2" providerId="ADAL" clId="{179188B6-A0BE-469E-AD27-EE5B32052C9C}" dt="2021-11-29T11:52:10.320" v="5"/>
          <ac:spMkLst>
            <pc:docMk/>
            <pc:sldMk cId="406812437" sldId="949"/>
            <ac:spMk id="6" creationId="{A9A2ADF0-A4E9-4BFD-B380-EED1AAD78A03}"/>
          </ac:spMkLst>
        </pc:spChg>
        <pc:picChg chg="add mod">
          <ac:chgData name="Petra Prášilová" userId="fb7499ee-b213-414d-a1c3-d78538faa6c2" providerId="ADAL" clId="{179188B6-A0BE-469E-AD27-EE5B32052C9C}" dt="2021-11-29T11:52:10.320" v="5"/>
          <ac:picMkLst>
            <pc:docMk/>
            <pc:sldMk cId="406812437" sldId="949"/>
            <ac:picMk id="4" creationId="{194EF01E-ED54-451C-A784-F805D163096F}"/>
          </ac:picMkLst>
        </pc:picChg>
      </pc:sldChg>
    </pc:docChg>
  </pc:docChgLst>
  <pc:docChgLst>
    <pc:chgData name="Štěpánka Jenešová" userId="79af250f-952e-4b78-989f-f53f522bcafe" providerId="ADAL" clId="{4C106C09-95C0-405B-9958-94BDB9C71E9B}"/>
    <pc:docChg chg="custSel addSld delSld modSld">
      <pc:chgData name="Štěpánka Jenešová" userId="79af250f-952e-4b78-989f-f53f522bcafe" providerId="ADAL" clId="{4C106C09-95C0-405B-9958-94BDB9C71E9B}" dt="2021-11-01T13:38:27.459" v="893" actId="2696"/>
      <pc:docMkLst>
        <pc:docMk/>
      </pc:docMkLst>
      <pc:sldChg chg="modSp mod">
        <pc:chgData name="Štěpánka Jenešová" userId="79af250f-952e-4b78-989f-f53f522bcafe" providerId="ADAL" clId="{4C106C09-95C0-405B-9958-94BDB9C71E9B}" dt="2021-10-22T09:58:33.530" v="448" actId="6549"/>
        <pc:sldMkLst>
          <pc:docMk/>
          <pc:sldMk cId="2056415774" sldId="256"/>
        </pc:sldMkLst>
        <pc:spChg chg="mod">
          <ac:chgData name="Štěpánka Jenešová" userId="79af250f-952e-4b78-989f-f53f522bcafe" providerId="ADAL" clId="{4C106C09-95C0-405B-9958-94BDB9C71E9B}" dt="2021-10-22T09:58:33.530" v="448" actId="6549"/>
          <ac:spMkLst>
            <pc:docMk/>
            <pc:sldMk cId="2056415774" sldId="256"/>
            <ac:spMk id="2" creationId="{95702EB9-9791-4397-AF11-7BAA22210B1F}"/>
          </ac:spMkLst>
        </pc:spChg>
      </pc:sldChg>
      <pc:sldChg chg="modSp mod">
        <pc:chgData name="Štěpánka Jenešová" userId="79af250f-952e-4b78-989f-f53f522bcafe" providerId="ADAL" clId="{4C106C09-95C0-405B-9958-94BDB9C71E9B}" dt="2021-10-22T10:08:00.204" v="487" actId="20577"/>
        <pc:sldMkLst>
          <pc:docMk/>
          <pc:sldMk cId="2739982654" sldId="932"/>
        </pc:sldMkLst>
        <pc:spChg chg="mod">
          <ac:chgData name="Štěpánka Jenešová" userId="79af250f-952e-4b78-989f-f53f522bcafe" providerId="ADAL" clId="{4C106C09-95C0-405B-9958-94BDB9C71E9B}" dt="2021-10-22T10:08:00.204" v="487" actId="20577"/>
          <ac:spMkLst>
            <pc:docMk/>
            <pc:sldMk cId="2739982654" sldId="932"/>
            <ac:spMk id="3" creationId="{A67B36C2-103B-4452-A079-153B87A068C4}"/>
          </ac:spMkLst>
        </pc:spChg>
      </pc:sldChg>
      <pc:sldChg chg="modSp del mod">
        <pc:chgData name="Štěpánka Jenešová" userId="79af250f-952e-4b78-989f-f53f522bcafe" providerId="ADAL" clId="{4C106C09-95C0-405B-9958-94BDB9C71E9B}" dt="2021-11-01T13:38:27.459" v="893" actId="2696"/>
        <pc:sldMkLst>
          <pc:docMk/>
          <pc:sldMk cId="492009515" sldId="933"/>
        </pc:sldMkLst>
        <pc:spChg chg="mod">
          <ac:chgData name="Štěpánka Jenešová" userId="79af250f-952e-4b78-989f-f53f522bcafe" providerId="ADAL" clId="{4C106C09-95C0-405B-9958-94BDB9C71E9B}" dt="2021-11-01T13:37:51.849" v="891" actId="20577"/>
          <ac:spMkLst>
            <pc:docMk/>
            <pc:sldMk cId="492009515" sldId="933"/>
            <ac:spMk id="3" creationId="{C36E388D-47C1-41E2-9D3C-4059FED2B3A4}"/>
          </ac:spMkLst>
        </pc:spChg>
        <pc:spChg chg="mod">
          <ac:chgData name="Štěpánka Jenešová" userId="79af250f-952e-4b78-989f-f53f522bcafe" providerId="ADAL" clId="{4C106C09-95C0-405B-9958-94BDB9C71E9B}" dt="2021-11-01T13:37:55.761" v="892" actId="1076"/>
          <ac:spMkLst>
            <pc:docMk/>
            <pc:sldMk cId="492009515" sldId="933"/>
            <ac:spMk id="4" creationId="{6FE795A1-17AC-45AC-91DB-8312D02A82EC}"/>
          </ac:spMkLst>
        </pc:spChg>
      </pc:sldChg>
      <pc:sldChg chg="modSp mod">
        <pc:chgData name="Štěpánka Jenešová" userId="79af250f-952e-4b78-989f-f53f522bcafe" providerId="ADAL" clId="{4C106C09-95C0-405B-9958-94BDB9C71E9B}" dt="2021-10-22T10:30:55.577" v="552" actId="255"/>
        <pc:sldMkLst>
          <pc:docMk/>
          <pc:sldMk cId="3045430598" sldId="934"/>
        </pc:sldMkLst>
        <pc:spChg chg="mod">
          <ac:chgData name="Štěpánka Jenešová" userId="79af250f-952e-4b78-989f-f53f522bcafe" providerId="ADAL" clId="{4C106C09-95C0-405B-9958-94BDB9C71E9B}" dt="2021-10-22T10:11:53.526" v="531" actId="20577"/>
          <ac:spMkLst>
            <pc:docMk/>
            <pc:sldMk cId="3045430598" sldId="934"/>
            <ac:spMk id="2" creationId="{9196C915-4FA2-4B0D-81C0-8CBB0B8D95F0}"/>
          </ac:spMkLst>
        </pc:spChg>
        <pc:spChg chg="mod">
          <ac:chgData name="Štěpánka Jenešová" userId="79af250f-952e-4b78-989f-f53f522bcafe" providerId="ADAL" clId="{4C106C09-95C0-405B-9958-94BDB9C71E9B}" dt="2021-10-22T10:30:55.577" v="552" actId="255"/>
          <ac:spMkLst>
            <pc:docMk/>
            <pc:sldMk cId="3045430598" sldId="934"/>
            <ac:spMk id="3" creationId="{D7387C5B-F94D-4E09-B55C-5A5D746637B7}"/>
          </ac:spMkLst>
        </pc:spChg>
      </pc:sldChg>
      <pc:sldChg chg="delSp modSp mod">
        <pc:chgData name="Štěpánka Jenešová" userId="79af250f-952e-4b78-989f-f53f522bcafe" providerId="ADAL" clId="{4C106C09-95C0-405B-9958-94BDB9C71E9B}" dt="2021-11-01T09:59:45.754" v="574" actId="20577"/>
        <pc:sldMkLst>
          <pc:docMk/>
          <pc:sldMk cId="542087384" sldId="935"/>
        </pc:sldMkLst>
        <pc:spChg chg="mod">
          <ac:chgData name="Štěpánka Jenešová" userId="79af250f-952e-4b78-989f-f53f522bcafe" providerId="ADAL" clId="{4C106C09-95C0-405B-9958-94BDB9C71E9B}" dt="2021-10-22T09:42:20.330" v="261" actId="20577"/>
          <ac:spMkLst>
            <pc:docMk/>
            <pc:sldMk cId="542087384" sldId="935"/>
            <ac:spMk id="2" creationId="{1B63179B-4FBD-4EC4-A1AA-BAABB34D68C0}"/>
          </ac:spMkLst>
        </pc:spChg>
        <pc:spChg chg="mod">
          <ac:chgData name="Štěpánka Jenešová" userId="79af250f-952e-4b78-989f-f53f522bcafe" providerId="ADAL" clId="{4C106C09-95C0-405B-9958-94BDB9C71E9B}" dt="2021-11-01T09:59:45.754" v="574" actId="20577"/>
          <ac:spMkLst>
            <pc:docMk/>
            <pc:sldMk cId="542087384" sldId="935"/>
            <ac:spMk id="3" creationId="{9DF0A62D-D8E4-4E79-A168-D44BDBF106BB}"/>
          </ac:spMkLst>
        </pc:spChg>
        <pc:picChg chg="del">
          <ac:chgData name="Štěpánka Jenešová" userId="79af250f-952e-4b78-989f-f53f522bcafe" providerId="ADAL" clId="{4C106C09-95C0-405B-9958-94BDB9C71E9B}" dt="2021-10-22T09:34:12.672" v="220" actId="21"/>
          <ac:picMkLst>
            <pc:docMk/>
            <pc:sldMk cId="542087384" sldId="935"/>
            <ac:picMk id="4" creationId="{9EBE5764-B466-4AC1-AD58-923C3995D71B}"/>
          </ac:picMkLst>
        </pc:picChg>
      </pc:sldChg>
      <pc:sldChg chg="del">
        <pc:chgData name="Štěpánka Jenešová" userId="79af250f-952e-4b78-989f-f53f522bcafe" providerId="ADAL" clId="{4C106C09-95C0-405B-9958-94BDB9C71E9B}" dt="2021-10-22T09:34:22.965" v="221" actId="47"/>
        <pc:sldMkLst>
          <pc:docMk/>
          <pc:sldMk cId="4161064760" sldId="936"/>
        </pc:sldMkLst>
      </pc:sldChg>
      <pc:sldChg chg="del">
        <pc:chgData name="Štěpánka Jenešová" userId="79af250f-952e-4b78-989f-f53f522bcafe" providerId="ADAL" clId="{4C106C09-95C0-405B-9958-94BDB9C71E9B}" dt="2021-10-22T09:34:33.304" v="222" actId="47"/>
        <pc:sldMkLst>
          <pc:docMk/>
          <pc:sldMk cId="165361520" sldId="938"/>
        </pc:sldMkLst>
      </pc:sldChg>
      <pc:sldChg chg="del">
        <pc:chgData name="Štěpánka Jenešová" userId="79af250f-952e-4b78-989f-f53f522bcafe" providerId="ADAL" clId="{4C106C09-95C0-405B-9958-94BDB9C71E9B}" dt="2021-10-22T09:34:36.111" v="223" actId="47"/>
        <pc:sldMkLst>
          <pc:docMk/>
          <pc:sldMk cId="1958698520" sldId="939"/>
        </pc:sldMkLst>
      </pc:sldChg>
      <pc:sldChg chg="delSp modSp del mod">
        <pc:chgData name="Štěpánka Jenešová" userId="79af250f-952e-4b78-989f-f53f522bcafe" providerId="ADAL" clId="{4C106C09-95C0-405B-9958-94BDB9C71E9B}" dt="2021-11-01T10:08:12.791" v="609" actId="2696"/>
        <pc:sldMkLst>
          <pc:docMk/>
          <pc:sldMk cId="3309946778" sldId="940"/>
        </pc:sldMkLst>
        <pc:spChg chg="mod">
          <ac:chgData name="Štěpánka Jenešová" userId="79af250f-952e-4b78-989f-f53f522bcafe" providerId="ADAL" clId="{4C106C09-95C0-405B-9958-94BDB9C71E9B}" dt="2021-10-22T09:47:58.655" v="416" actId="20577"/>
          <ac:spMkLst>
            <pc:docMk/>
            <pc:sldMk cId="3309946778" sldId="940"/>
            <ac:spMk id="2" creationId="{14FCB00E-4009-4E47-BFBA-E600AF7A6AC0}"/>
          </ac:spMkLst>
        </pc:spChg>
        <pc:spChg chg="mod">
          <ac:chgData name="Štěpánka Jenešová" userId="79af250f-952e-4b78-989f-f53f522bcafe" providerId="ADAL" clId="{4C106C09-95C0-405B-9958-94BDB9C71E9B}" dt="2021-10-22T09:35:06.390" v="244" actId="6549"/>
          <ac:spMkLst>
            <pc:docMk/>
            <pc:sldMk cId="3309946778" sldId="940"/>
            <ac:spMk id="3" creationId="{F651F37B-256B-4A27-854B-2900C3274035}"/>
          </ac:spMkLst>
        </pc:spChg>
        <pc:picChg chg="del">
          <ac:chgData name="Štěpánka Jenešová" userId="79af250f-952e-4b78-989f-f53f522bcafe" providerId="ADAL" clId="{4C106C09-95C0-405B-9958-94BDB9C71E9B}" dt="2021-10-22T09:34:46.041" v="224" actId="21"/>
          <ac:picMkLst>
            <pc:docMk/>
            <pc:sldMk cId="3309946778" sldId="940"/>
            <ac:picMk id="5" creationId="{3AC4777F-15B2-47EA-B0BD-45768D2CB0AC}"/>
          </ac:picMkLst>
        </pc:picChg>
      </pc:sldChg>
      <pc:sldChg chg="del">
        <pc:chgData name="Štěpánka Jenešová" userId="79af250f-952e-4b78-989f-f53f522bcafe" providerId="ADAL" clId="{4C106C09-95C0-405B-9958-94BDB9C71E9B}" dt="2021-10-22T09:35:13.608" v="245" actId="47"/>
        <pc:sldMkLst>
          <pc:docMk/>
          <pc:sldMk cId="725171965" sldId="941"/>
        </pc:sldMkLst>
      </pc:sldChg>
      <pc:sldChg chg="del">
        <pc:chgData name="Štěpánka Jenešová" userId="79af250f-952e-4b78-989f-f53f522bcafe" providerId="ADAL" clId="{4C106C09-95C0-405B-9958-94BDB9C71E9B}" dt="2021-10-22T09:35:16.655" v="246" actId="47"/>
        <pc:sldMkLst>
          <pc:docMk/>
          <pc:sldMk cId="1575831698" sldId="943"/>
        </pc:sldMkLst>
      </pc:sldChg>
      <pc:sldChg chg="modSp mod">
        <pc:chgData name="Štěpánka Jenešová" userId="79af250f-952e-4b78-989f-f53f522bcafe" providerId="ADAL" clId="{4C106C09-95C0-405B-9958-94BDB9C71E9B}" dt="2021-10-22T10:09:36.979" v="493" actId="113"/>
        <pc:sldMkLst>
          <pc:docMk/>
          <pc:sldMk cId="500626644" sldId="944"/>
        </pc:sldMkLst>
        <pc:spChg chg="mod">
          <ac:chgData name="Štěpánka Jenešová" userId="79af250f-952e-4b78-989f-f53f522bcafe" providerId="ADAL" clId="{4C106C09-95C0-405B-9958-94BDB9C71E9B}" dt="2021-10-22T09:33:11.618" v="204" actId="6549"/>
          <ac:spMkLst>
            <pc:docMk/>
            <pc:sldMk cId="500626644" sldId="944"/>
            <ac:spMk id="2" creationId="{BC72F679-BAA4-4FF9-A51D-A4A3F2FC6CB6}"/>
          </ac:spMkLst>
        </pc:spChg>
        <pc:spChg chg="mod">
          <ac:chgData name="Štěpánka Jenešová" userId="79af250f-952e-4b78-989f-f53f522bcafe" providerId="ADAL" clId="{4C106C09-95C0-405B-9958-94BDB9C71E9B}" dt="2021-10-22T10:08:22.228" v="489" actId="27636"/>
          <ac:spMkLst>
            <pc:docMk/>
            <pc:sldMk cId="500626644" sldId="944"/>
            <ac:spMk id="4" creationId="{55A07F04-4337-4AF3-B896-0D97FFF29FF1}"/>
          </ac:spMkLst>
        </pc:spChg>
        <pc:spChg chg="mod">
          <ac:chgData name="Štěpánka Jenešová" userId="79af250f-952e-4b78-989f-f53f522bcafe" providerId="ADAL" clId="{4C106C09-95C0-405B-9958-94BDB9C71E9B}" dt="2021-10-22T10:09:36.979" v="493" actId="113"/>
          <ac:spMkLst>
            <pc:docMk/>
            <pc:sldMk cId="500626644" sldId="944"/>
            <ac:spMk id="6" creationId="{728C4B66-6831-43F8-A337-CB85088E4F00}"/>
          </ac:spMkLst>
        </pc:spChg>
        <pc:picChg chg="mod">
          <ac:chgData name="Štěpánka Jenešová" userId="79af250f-952e-4b78-989f-f53f522bcafe" providerId="ADAL" clId="{4C106C09-95C0-405B-9958-94BDB9C71E9B}" dt="2021-10-22T09:45:38.364" v="370" actId="1076"/>
          <ac:picMkLst>
            <pc:docMk/>
            <pc:sldMk cId="500626644" sldId="944"/>
            <ac:picMk id="8" creationId="{5F86A122-ECC1-46AE-A833-0D3A67A03244}"/>
          </ac:picMkLst>
        </pc:picChg>
      </pc:sldChg>
      <pc:sldChg chg="addSp delSp modSp new mod">
        <pc:chgData name="Štěpánka Jenešová" userId="79af250f-952e-4b78-989f-f53f522bcafe" providerId="ADAL" clId="{4C106C09-95C0-405B-9958-94BDB9C71E9B}" dt="2021-10-22T10:15:41.392" v="548" actId="14100"/>
        <pc:sldMkLst>
          <pc:docMk/>
          <pc:sldMk cId="3746428892" sldId="945"/>
        </pc:sldMkLst>
        <pc:spChg chg="mod">
          <ac:chgData name="Štěpánka Jenešová" userId="79af250f-952e-4b78-989f-f53f522bcafe" providerId="ADAL" clId="{4C106C09-95C0-405B-9958-94BDB9C71E9B}" dt="2021-10-22T10:15:00.651" v="545" actId="20577"/>
          <ac:spMkLst>
            <pc:docMk/>
            <pc:sldMk cId="3746428892" sldId="945"/>
            <ac:spMk id="2" creationId="{0CFDD160-500A-47FD-A326-3420C4E8393D}"/>
          </ac:spMkLst>
        </pc:spChg>
        <pc:spChg chg="del">
          <ac:chgData name="Štěpánka Jenešová" userId="79af250f-952e-4b78-989f-f53f522bcafe" providerId="ADAL" clId="{4C106C09-95C0-405B-9958-94BDB9C71E9B}" dt="2021-10-22T10:15:09.130" v="546"/>
          <ac:spMkLst>
            <pc:docMk/>
            <pc:sldMk cId="3746428892" sldId="945"/>
            <ac:spMk id="3" creationId="{7E4F44EF-04F7-4BAF-BF1F-6401304A84C3}"/>
          </ac:spMkLst>
        </pc:spChg>
        <pc:picChg chg="add mod">
          <ac:chgData name="Štěpánka Jenešová" userId="79af250f-952e-4b78-989f-f53f522bcafe" providerId="ADAL" clId="{4C106C09-95C0-405B-9958-94BDB9C71E9B}" dt="2021-10-22T10:15:41.392" v="548" actId="14100"/>
          <ac:picMkLst>
            <pc:docMk/>
            <pc:sldMk cId="3746428892" sldId="945"/>
            <ac:picMk id="4" creationId="{E15D87C3-ADD1-4F65-8738-72C3327C7520}"/>
          </ac:picMkLst>
        </pc:picChg>
      </pc:sldChg>
      <pc:sldChg chg="addSp delSp modSp new mod">
        <pc:chgData name="Štěpánka Jenešová" userId="79af250f-952e-4b78-989f-f53f522bcafe" providerId="ADAL" clId="{4C106C09-95C0-405B-9958-94BDB9C71E9B}" dt="2021-11-01T10:02:10.696" v="608"/>
        <pc:sldMkLst>
          <pc:docMk/>
          <pc:sldMk cId="1455194509" sldId="946"/>
        </pc:sldMkLst>
        <pc:spChg chg="mod">
          <ac:chgData name="Štěpánka Jenešová" userId="79af250f-952e-4b78-989f-f53f522bcafe" providerId="ADAL" clId="{4C106C09-95C0-405B-9958-94BDB9C71E9B}" dt="2021-11-01T10:01:47.161" v="607" actId="20577"/>
          <ac:spMkLst>
            <pc:docMk/>
            <pc:sldMk cId="1455194509" sldId="946"/>
            <ac:spMk id="2" creationId="{A1F0927C-9D65-4E17-9430-C873A2E20D1F}"/>
          </ac:spMkLst>
        </pc:spChg>
        <pc:spChg chg="del">
          <ac:chgData name="Štěpánka Jenešová" userId="79af250f-952e-4b78-989f-f53f522bcafe" providerId="ADAL" clId="{4C106C09-95C0-405B-9958-94BDB9C71E9B}" dt="2021-11-01T10:02:10.696" v="608"/>
          <ac:spMkLst>
            <pc:docMk/>
            <pc:sldMk cId="1455194509" sldId="946"/>
            <ac:spMk id="3" creationId="{A5A776BE-4C12-446A-BB8B-4F45E0B7DF00}"/>
          </ac:spMkLst>
        </pc:spChg>
        <pc:picChg chg="add mod">
          <ac:chgData name="Štěpánka Jenešová" userId="79af250f-952e-4b78-989f-f53f522bcafe" providerId="ADAL" clId="{4C106C09-95C0-405B-9958-94BDB9C71E9B}" dt="2021-11-01T10:02:10.696" v="608"/>
          <ac:picMkLst>
            <pc:docMk/>
            <pc:sldMk cId="1455194509" sldId="946"/>
            <ac:picMk id="1026" creationId="{C9CFE28E-D9C7-45E1-9DE9-DA7278637C7B}"/>
          </ac:picMkLst>
        </pc:picChg>
      </pc:sldChg>
      <pc:sldChg chg="modSp new mod">
        <pc:chgData name="Štěpánka Jenešová" userId="79af250f-952e-4b78-989f-f53f522bcafe" providerId="ADAL" clId="{4C106C09-95C0-405B-9958-94BDB9C71E9B}" dt="2021-11-01T10:11:29.632" v="881" actId="20577"/>
        <pc:sldMkLst>
          <pc:docMk/>
          <pc:sldMk cId="4289989136" sldId="947"/>
        </pc:sldMkLst>
        <pc:spChg chg="mod">
          <ac:chgData name="Štěpánka Jenešová" userId="79af250f-952e-4b78-989f-f53f522bcafe" providerId="ADAL" clId="{4C106C09-95C0-405B-9958-94BDB9C71E9B}" dt="2021-11-01T10:09:11.803" v="645" actId="20577"/>
          <ac:spMkLst>
            <pc:docMk/>
            <pc:sldMk cId="4289989136" sldId="947"/>
            <ac:spMk id="2" creationId="{198422A4-1635-4A78-B7D2-D1BC338A2C7A}"/>
          </ac:spMkLst>
        </pc:spChg>
        <pc:spChg chg="mod">
          <ac:chgData name="Štěpánka Jenešová" userId="79af250f-952e-4b78-989f-f53f522bcafe" providerId="ADAL" clId="{4C106C09-95C0-405B-9958-94BDB9C71E9B}" dt="2021-11-01T10:11:29.632" v="881" actId="20577"/>
          <ac:spMkLst>
            <pc:docMk/>
            <pc:sldMk cId="4289989136" sldId="947"/>
            <ac:spMk id="3" creationId="{B0BE93AF-B378-4F57-BCF2-CE3E3C2622C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DAD28-466A-4578-9CF8-E4E5CB6E0024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BA02-0133-468F-AA1F-C9FE8AF301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4098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  <a:solidFill>
            <a:srgbClr val="39AA35"/>
          </a:solidFill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</a:t>
            </a:r>
            <a:r>
              <a:rPr lang="cs-CZ"/>
              <a:t>a kontakt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  <a:solidFill>
            <a:srgbClr val="39AA35"/>
          </a:solidFill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  <a:solidFill>
            <a:srgbClr val="39AA35"/>
          </a:solidFill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  <a:solidFill>
            <a:srgbClr val="39AA35"/>
          </a:solidFill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FF2269B-2931-4A65-8181-8FB23DA349A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89919" y="200358"/>
            <a:ext cx="1188722" cy="1188722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CD81770-7019-453B-BA8D-54D0ECB5859A}"/>
              </a:ext>
            </a:extLst>
          </p:cNvPr>
          <p:cNvSpPr txBox="1"/>
          <p:nvPr userDrawn="1"/>
        </p:nvSpPr>
        <p:spPr>
          <a:xfrm>
            <a:off x="10789919" y="1389080"/>
            <a:ext cx="11887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i="0" dirty="0">
                <a:solidFill>
                  <a:srgbClr val="0A0A0A"/>
                </a:solidFill>
                <a:effectLst/>
                <a:latin typeface="+mn-lt"/>
              </a:rPr>
              <a:t>Ústav podnikové strategie</a:t>
            </a:r>
            <a:endParaRPr lang="cs-CZ" sz="1500" b="1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s.vstecb.cz/auth/el/vste/zima2021/EFVP/um/Pozitivni_mysleni_-_Ptacek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s.vstecb.cz/auth/elearning/test_qdef_edit?fakulta=5610;obdobi=198;kod=EFVP;predmet=25233;qdefurl=%2Fel%2Fvste%2Fzima2021%2FEFVP%2Fodp%2Ftb%2FEFVP_sada_1.qdefx" TargetMode="External"/><Relationship Id="rId4" Type="http://schemas.openxmlformats.org/officeDocument/2006/relationships/hyperlink" Target="https://is.vstecb.cz/auth/el/vste/zima2021/EFVP/um/Posilovani_stresem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ho.int/features/factfiles/mental_health/e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C36DD06-25F4-4EBD-BEC9-97538FC07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834355F-7D0D-4F87-AF62-52116A4155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C0FCFDB0-A3C4-4328-9D78-ED1E3E80C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75"/>
            <a:ext cx="12192000" cy="681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7607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CFDD160-500A-47FD-A326-3420C4E83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Recept</a:t>
            </a:r>
          </a:p>
        </p:txBody>
      </p:sp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E15D87C3-ADD1-4F65-8738-72C3327C75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8819" y="2477530"/>
            <a:ext cx="6347068" cy="37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6428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98422A4-1635-4A78-B7D2-D1BC338A2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Tipy k tomu, jak pozitivně myslet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BE93AF-B378-4F57-BCF2-CE3E3C262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Zaměřit se na ty dobré věci v životě</a:t>
            </a:r>
          </a:p>
          <a:p>
            <a:r>
              <a:rPr lang="cs-CZ" dirty="0"/>
              <a:t>Zpětně analyzovat, jestli ty negativní zážitky přinesly pozitiva?</a:t>
            </a:r>
          </a:p>
          <a:p>
            <a:r>
              <a:rPr lang="cs-CZ" dirty="0"/>
              <a:t>Seznam věcí, za co jsme vděční</a:t>
            </a:r>
          </a:p>
          <a:p>
            <a:r>
              <a:rPr lang="cs-CZ" dirty="0"/>
              <a:t>Otevřenost k humoru</a:t>
            </a:r>
          </a:p>
          <a:p>
            <a:r>
              <a:rPr lang="cs-CZ" dirty="0"/>
              <a:t>Obklopovat se pozitivními lidmi</a:t>
            </a:r>
          </a:p>
          <a:p>
            <a:r>
              <a:rPr lang="cs-CZ" dirty="0"/>
              <a:t>Brát život s lehkostí a pozitivním nadhledem</a:t>
            </a:r>
          </a:p>
        </p:txBody>
      </p:sp>
    </p:spTree>
    <p:extLst>
      <p:ext uri="{BB962C8B-B14F-4D97-AF65-F5344CB8AC3E}">
        <p14:creationId xmlns:p14="http://schemas.microsoft.com/office/powerpoint/2010/main" val="4289989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0FEEEF-2634-4640-822E-C8A466F7B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BE64B7A-8445-4343-98D9-37DD17F1E3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194EF01E-ED54-451C-A784-F805D1630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454"/>
            <a:ext cx="12214153" cy="685054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6BF34FD7-D09F-4559-8307-1303392A674D}"/>
              </a:ext>
            </a:extLst>
          </p:cNvPr>
          <p:cNvSpPr txBox="1"/>
          <p:nvPr/>
        </p:nvSpPr>
        <p:spPr>
          <a:xfrm>
            <a:off x="448411" y="2743596"/>
            <a:ext cx="8801915" cy="1704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Pozitivní myšlení z pohledu prof. Ptáčka </a:t>
            </a:r>
            <a:r>
              <a:rPr lang="cs-CZ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https://is.vstecb.cz/auth/el/vste/zima2021/EFVP/um/Pozitivni_mysleni_-_Ptacek.pdf</a:t>
            </a:r>
            <a:endParaRPr lang="cs-CZ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Posilování </a:t>
            </a:r>
            <a:r>
              <a:rPr lang="cs-CZ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stresem  </a:t>
            </a:r>
            <a:r>
              <a:rPr lang="cs-CZ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https://is.vstecb.cz/auth/el/vste/zima2021/EFVP/um/Posilovani_stresem.pdf</a:t>
            </a:r>
            <a:r>
              <a:rPr lang="cs-CZ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A9A2ADF0-A4E9-4BFD-B380-EED1AAD78A03}"/>
              </a:ext>
            </a:extLst>
          </p:cNvPr>
          <p:cNvSpPr txBox="1"/>
          <p:nvPr/>
        </p:nvSpPr>
        <p:spPr>
          <a:xfrm>
            <a:off x="421106" y="4713731"/>
            <a:ext cx="9444995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Testové otázky k přednášce: 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https://is.vstecb.cz/auth/elearning/test_qdef_edit?fakulta=5610;obdobi=198;kod=EFVP;predmet=25233;qdefurl=%2Fel%2Fvste%2Fzima2021%2FEFVP%2Fodp%2Ftb%2FEFVP_sada_1.qdefx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06812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702EB9-9791-4397-AF11-7BAA22210B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6" y="2255108"/>
            <a:ext cx="8679915" cy="1569125"/>
          </a:xfrm>
        </p:spPr>
        <p:txBody>
          <a:bodyPr>
            <a:normAutofit fontScale="90000"/>
          </a:bodyPr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dirty="0"/>
              <a:t>Do přednášky „Etika – Filosofie“</a:t>
            </a:r>
            <a:br>
              <a:rPr lang="cs-CZ" dirty="0"/>
            </a:br>
            <a:br>
              <a:rPr lang="cs-CZ" dirty="0"/>
            </a:br>
            <a:r>
              <a:rPr lang="cs-CZ" b="1" dirty="0">
                <a:solidFill>
                  <a:srgbClr val="FF0000"/>
                </a:solidFill>
              </a:rPr>
              <a:t>POZITIVNÍ MYŠLENÍ</a:t>
            </a:r>
            <a:br>
              <a:rPr lang="cs-CZ" dirty="0"/>
            </a:br>
            <a:r>
              <a:rPr lang="cs-CZ" dirty="0"/>
              <a:t>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2FD2F4D-9EFD-41C7-A6FA-02E92A3F93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Štěpánka Jenešová, </a:t>
            </a:r>
            <a:r>
              <a:rPr lang="cs-CZ" dirty="0" err="1"/>
              <a:t>Dipl</a:t>
            </a:r>
            <a:r>
              <a:rPr lang="cs-CZ" dirty="0"/>
              <a:t>.-Phil.</a:t>
            </a:r>
          </a:p>
          <a:p>
            <a:r>
              <a:rPr lang="cs-CZ" dirty="0"/>
              <a:t>jenesova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@mail.vstecb.cz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6415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47620A-FED5-41A0-862A-A929B315E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Osnova  a kapitoly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67B36C2-103B-4452-A079-153B87A06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1" y="803186"/>
            <a:ext cx="6828320" cy="5248622"/>
          </a:xfrm>
        </p:spPr>
        <p:txBody>
          <a:bodyPr/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Definice </a:t>
            </a:r>
          </a:p>
          <a:p>
            <a:pPr marL="0" indent="0">
              <a:buNone/>
            </a:pPr>
            <a:r>
              <a:rPr lang="cs-CZ" dirty="0"/>
              <a:t>Proč myslet pozitivně? </a:t>
            </a:r>
          </a:p>
          <a:p>
            <a:pPr marL="0" indent="0">
              <a:buNone/>
            </a:pPr>
            <a:r>
              <a:rPr lang="cs-CZ" dirty="0"/>
              <a:t>Co je </a:t>
            </a:r>
            <a:r>
              <a:rPr lang="cs-CZ" dirty="0" err="1"/>
              <a:t>well-being</a:t>
            </a:r>
            <a:r>
              <a:rPr lang="cs-CZ" dirty="0"/>
              <a:t>?</a:t>
            </a:r>
          </a:p>
          <a:p>
            <a:pPr marL="0" indent="0">
              <a:buNone/>
            </a:pPr>
            <a:r>
              <a:rPr lang="cs-CZ" dirty="0"/>
              <a:t>Recept na životní optimizmus           </a:t>
            </a:r>
          </a:p>
        </p:txBody>
      </p:sp>
    </p:spTree>
    <p:extLst>
      <p:ext uri="{BB962C8B-B14F-4D97-AF65-F5344CB8AC3E}">
        <p14:creationId xmlns:p14="http://schemas.microsoft.com/office/powerpoint/2010/main" val="2739982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72F679-BAA4-4FF9-A51D-A4A3F2FC6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Co je pozitivní myšlení </a:t>
            </a:r>
            <a:br>
              <a:rPr lang="cs-CZ" dirty="0"/>
            </a:br>
            <a:r>
              <a:rPr lang="cs-CZ" dirty="0"/>
              <a:t>a </a:t>
            </a:r>
            <a:br>
              <a:rPr lang="cs-CZ" dirty="0"/>
            </a:br>
            <a:r>
              <a:rPr lang="cs-CZ" dirty="0"/>
              <a:t>proč tak myslet?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86FE94C-C5D7-448C-B848-A8E2AE6E8D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definice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5A07F04-4337-4AF3-B896-0D97FFF29F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1800" dirty="0">
                <a:solidFill>
                  <a:srgbClr val="45545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Pozitivní myšlení = orientace na dobré věci v životě</a:t>
            </a:r>
          </a:p>
          <a:p>
            <a:r>
              <a:rPr lang="cs-CZ" dirty="0">
                <a:solidFill>
                  <a:srgbClr val="45545D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Pozitivní psychický přístup</a:t>
            </a:r>
          </a:p>
          <a:p>
            <a:r>
              <a:rPr lang="cs-CZ" dirty="0">
                <a:solidFill>
                  <a:srgbClr val="45545D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„Mohu a udělám“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306A63E-3E09-4120-A96F-EBF5601743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/>
              <a:t>důvody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28C4B66-6831-43F8-A337-CB85088E4F0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cs-CZ" b="0" i="0" dirty="0">
                <a:solidFill>
                  <a:srgbClr val="000000"/>
                </a:solidFill>
                <a:effectLst/>
                <a:latin typeface="futura-pt"/>
              </a:rPr>
              <a:t>Pozitivní nálada je nejvýznamnějším předpokladem pro zvládání náročných životních situací. </a:t>
            </a:r>
          </a:p>
          <a:p>
            <a:r>
              <a:rPr lang="pl-PL" i="0" dirty="0">
                <a:solidFill>
                  <a:srgbClr val="0C0C0C"/>
                </a:solidFill>
                <a:effectLst/>
                <a:latin typeface="futura-pt-bold"/>
              </a:rPr>
              <a:t>je nejsilnějším prediktorem, aby lidé neupadali do deprese.</a:t>
            </a:r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5F86A122-ECC1-46AE-A833-0D3A67A03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5384" y="2125361"/>
            <a:ext cx="1961072" cy="205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26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96C915-4FA2-4B0D-81C0-8CBB0B8D9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Naučený optimizmus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7387C5B-F94D-4E09-B55C-5A5D746637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0" i="0" dirty="0">
                <a:solidFill>
                  <a:srgbClr val="0C0C0C"/>
                </a:solidFill>
                <a:effectLst/>
                <a:latin typeface="futura-pt"/>
              </a:rPr>
              <a:t>„</a:t>
            </a:r>
            <a:r>
              <a:rPr lang="cs-CZ" b="0" i="1" dirty="0">
                <a:solidFill>
                  <a:srgbClr val="0C0C0C"/>
                </a:solidFill>
                <a:effectLst/>
                <a:latin typeface="futura-pt"/>
              </a:rPr>
              <a:t>Pozitivní nálada a sociální vztahy jsou nejsilnějším nástrojem našeho zdraví a dlouhého, spokojeného života</a:t>
            </a:r>
            <a:r>
              <a:rPr lang="cs-CZ" b="0" i="0" dirty="0">
                <a:solidFill>
                  <a:srgbClr val="0C0C0C"/>
                </a:solidFill>
                <a:effectLst/>
                <a:latin typeface="futura-pt"/>
              </a:rPr>
              <a:t>.“ </a:t>
            </a:r>
            <a:r>
              <a:rPr lang="cs-CZ" sz="1400" b="0" i="0" dirty="0">
                <a:solidFill>
                  <a:srgbClr val="0C0C0C"/>
                </a:solidFill>
                <a:effectLst/>
                <a:latin typeface="futura-pt"/>
              </a:rPr>
              <a:t>prof. Ptáček</a:t>
            </a:r>
          </a:p>
          <a:p>
            <a:pPr marL="0" indent="0">
              <a:buNone/>
            </a:pPr>
            <a:r>
              <a:rPr lang="cs-CZ" b="0" i="0" dirty="0">
                <a:solidFill>
                  <a:srgbClr val="0C0C0C"/>
                </a:solidFill>
                <a:effectLst/>
                <a:latin typeface="futura-pt"/>
              </a:rPr>
              <a:t>Základem </a:t>
            </a:r>
            <a:r>
              <a:rPr lang="cs-CZ" b="1" i="0" dirty="0">
                <a:solidFill>
                  <a:srgbClr val="0C0C0C"/>
                </a:solidFill>
                <a:effectLst/>
                <a:latin typeface="futura-pt"/>
              </a:rPr>
              <a:t>duševního zdraví </a:t>
            </a:r>
            <a:r>
              <a:rPr lang="cs-CZ" b="0" i="0" dirty="0">
                <a:solidFill>
                  <a:srgbClr val="0C0C0C"/>
                </a:solidFill>
                <a:effectLst/>
                <a:latin typeface="futura-pt"/>
              </a:rPr>
              <a:t>je rozlišit věci, které mohu změnit, a které změnit nemohu. </a:t>
            </a:r>
          </a:p>
          <a:p>
            <a:pPr marL="0" indent="0">
              <a:buNone/>
            </a:pPr>
            <a:r>
              <a:rPr lang="cs-CZ" b="0" i="0" dirty="0">
                <a:solidFill>
                  <a:srgbClr val="0C0C0C"/>
                </a:solidFill>
                <a:effectLst/>
                <a:latin typeface="futura-pt"/>
              </a:rPr>
              <a:t>To znamená, svoji náladu ovlivňuji pouze já, a ne dění okolo mne. </a:t>
            </a:r>
          </a:p>
          <a:p>
            <a:pPr marL="0" indent="0">
              <a:buNone/>
            </a:pPr>
            <a:r>
              <a:rPr lang="cs-CZ" b="0" i="0" dirty="0">
                <a:solidFill>
                  <a:srgbClr val="0C0C0C"/>
                </a:solidFill>
                <a:effectLst/>
                <a:latin typeface="futura-pt"/>
              </a:rPr>
              <a:t>I tato dovednost se dá zvládnout. </a:t>
            </a:r>
          </a:p>
          <a:p>
            <a:pPr marL="0" indent="0">
              <a:buNone/>
            </a:pPr>
            <a:r>
              <a:rPr lang="cs-CZ" b="0" i="0" dirty="0">
                <a:solidFill>
                  <a:srgbClr val="0C0C0C"/>
                </a:solidFill>
                <a:effectLst/>
                <a:latin typeface="futura-pt"/>
              </a:rPr>
              <a:t>Uchovávám si dobrou náladu, aniž mi ji vnější okolí nějakým významným způsobem působí.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3045430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63179B-4FBD-4EC4-A1AA-BAABB34D6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Well-being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F0A62D-D8E4-4E79-A168-D44BDBF10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1000896"/>
            <a:ext cx="6281873" cy="4915810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Z kapitoly „Psychologie osobní pohody“</a:t>
            </a:r>
          </a:p>
          <a:p>
            <a:r>
              <a:rPr lang="cs-CZ" b="0" i="0" dirty="0">
                <a:solidFill>
                  <a:srgbClr val="616161"/>
                </a:solidFill>
                <a:effectLst/>
                <a:latin typeface="Raleway" panose="020B0604020202020204" pitchFamily="2" charset="-18"/>
              </a:rPr>
              <a:t>Světová zdravotnická organizace </a:t>
            </a:r>
            <a:r>
              <a:rPr lang="cs-CZ" b="0" i="0" u="none" strike="noStrike" dirty="0">
                <a:solidFill>
                  <a:srgbClr val="FF9900"/>
                </a:solidFill>
                <a:effectLst/>
                <a:latin typeface="Raleway" panose="020B0604020202020204" pitchFamily="2" charset="-18"/>
                <a:hlinkClick r:id="rId2"/>
              </a:rPr>
              <a:t>(WHO)</a:t>
            </a:r>
            <a:r>
              <a:rPr lang="cs-CZ" b="0" i="0" dirty="0">
                <a:solidFill>
                  <a:srgbClr val="616161"/>
                </a:solidFill>
                <a:effectLst/>
                <a:latin typeface="Raleway" panose="020B0604020202020204" pitchFamily="2" charset="-18"/>
              </a:rPr>
              <a:t> </a:t>
            </a:r>
            <a:r>
              <a:rPr lang="cs-CZ" b="0" i="0" dirty="0" err="1">
                <a:solidFill>
                  <a:srgbClr val="616161"/>
                </a:solidFill>
                <a:effectLst/>
                <a:latin typeface="Raleway" panose="020B0604020202020204" pitchFamily="2" charset="-18"/>
              </a:rPr>
              <a:t>wellbeing</a:t>
            </a:r>
            <a:r>
              <a:rPr lang="cs-CZ" b="0" i="0" dirty="0">
                <a:solidFill>
                  <a:srgbClr val="616161"/>
                </a:solidFill>
                <a:effectLst/>
                <a:latin typeface="Raleway" panose="020B0604020202020204" pitchFamily="2" charset="-18"/>
              </a:rPr>
              <a:t> definuje jako „Stav životní pohody, v níž každý jedinec realizuje svůj vlastní potenciál, dokáže se vyrovnat s běžnými stresy života, dovede pracovat produktivně a užitečně a je schopen přispět k rozvoji své komunity.“</a:t>
            </a:r>
          </a:p>
          <a:p>
            <a:endParaRPr lang="cs-CZ" dirty="0">
              <a:solidFill>
                <a:srgbClr val="616161"/>
              </a:solidFill>
              <a:latin typeface="Raleway" panose="020B0604020202020204" pitchFamily="2" charset="-18"/>
            </a:endParaRPr>
          </a:p>
          <a:p>
            <a:endParaRPr lang="cs-CZ" b="0" i="0" dirty="0">
              <a:solidFill>
                <a:srgbClr val="616161"/>
              </a:solidFill>
              <a:effectLst/>
              <a:latin typeface="Raleway" panose="020B0604020202020204" pitchFamily="2" charset="-18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42087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F0927C-9D65-4E17-9430-C873A2E20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5 klíčových pilířů </a:t>
            </a:r>
            <a:r>
              <a:rPr lang="cs-CZ" dirty="0" err="1"/>
              <a:t>well-beingu</a:t>
            </a:r>
            <a:endParaRPr lang="cs-CZ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9CFE28E-D9C7-45E1-9DE9-DA7278637C7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100" y="851900"/>
            <a:ext cx="6281738" cy="515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194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170D13FD-2C71-4A18-88E9-2674933E8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77" y="370684"/>
            <a:ext cx="9746203" cy="648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33375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{7B367D3F-E004-4EA3-9676-EC229A871791}tf16401371</Template>
  <TotalTime>1137</TotalTime>
  <Words>395</Words>
  <Application>Microsoft Office PowerPoint</Application>
  <PresentationFormat>Širokoúhlá obrazovka</PresentationFormat>
  <Paragraphs>40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21" baseType="lpstr">
      <vt:lpstr>Arial</vt:lpstr>
      <vt:lpstr>Calibri</vt:lpstr>
      <vt:lpstr>Calibri Light</vt:lpstr>
      <vt:lpstr>futura-pt</vt:lpstr>
      <vt:lpstr>futura-pt-bold</vt:lpstr>
      <vt:lpstr>Raleway</vt:lpstr>
      <vt:lpstr>Rockwell</vt:lpstr>
      <vt:lpstr>Times New Roman</vt:lpstr>
      <vt:lpstr>Wingdings</vt:lpstr>
      <vt:lpstr>Atlas</vt:lpstr>
      <vt:lpstr>Prezentace aplikace PowerPoint</vt:lpstr>
      <vt:lpstr>Prezentace aplikace PowerPoint</vt:lpstr>
      <vt:lpstr>   Do přednášky „Etika – Filosofie“  POZITIVNÍ MYŠLENÍ  </vt:lpstr>
      <vt:lpstr>Osnova  a kapitoly</vt:lpstr>
      <vt:lpstr>Co je pozitivní myšlení  a  proč tak myslet?</vt:lpstr>
      <vt:lpstr>Naučený optimizmus</vt:lpstr>
      <vt:lpstr>Well-being</vt:lpstr>
      <vt:lpstr>5 klíčových pilířů well-beingu</vt:lpstr>
      <vt:lpstr>Prezentace aplikace PowerPoint</vt:lpstr>
      <vt:lpstr>Recept</vt:lpstr>
      <vt:lpstr>Tipy k tomu, jak pozitivně myslet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Karolína Brodská</dc:creator>
  <cp:lastModifiedBy>Petra Prášilová</cp:lastModifiedBy>
  <cp:revision>45</cp:revision>
  <dcterms:created xsi:type="dcterms:W3CDTF">2021-05-25T07:01:10Z</dcterms:created>
  <dcterms:modified xsi:type="dcterms:W3CDTF">2021-11-29T11:53:39Z</dcterms:modified>
</cp:coreProperties>
</file>