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sldIdLst>
    <p:sldId id="948" r:id="rId2"/>
    <p:sldId id="949" r:id="rId3"/>
    <p:sldId id="256" r:id="rId4"/>
    <p:sldId id="941" r:id="rId5"/>
    <p:sldId id="942" r:id="rId6"/>
    <p:sldId id="943" r:id="rId7"/>
    <p:sldId id="944" r:id="rId8"/>
    <p:sldId id="945" r:id="rId9"/>
    <p:sldId id="947" r:id="rId10"/>
    <p:sldId id="946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Štěpánka Jenešová" initials="ŠJ" lastIdx="9" clrIdx="0">
    <p:extLst>
      <p:ext uri="{19B8F6BF-5375-455C-9EA6-DF929625EA0E}">
        <p15:presenceInfo xmlns:p15="http://schemas.microsoft.com/office/powerpoint/2012/main" userId="S::28267@mail.vstecb.cz::79af250f-952e-4b78-989f-f53f522bcaf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94"/>
    </p:cViewPr>
  </p:sorter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těpánka Jenešová" userId="79af250f-952e-4b78-989f-f53f522bcafe" providerId="ADAL" clId="{F94A77A8-21A1-4F0B-9129-FCC650A4EE82}"/>
    <pc:docChg chg="undo custSel addSld delSld modSld sldOrd">
      <pc:chgData name="Štěpánka Jenešová" userId="79af250f-952e-4b78-989f-f53f522bcafe" providerId="ADAL" clId="{F94A77A8-21A1-4F0B-9129-FCC650A4EE82}" dt="2021-10-11T09:56:23.649" v="690" actId="14100"/>
      <pc:docMkLst>
        <pc:docMk/>
      </pc:docMkLst>
      <pc:sldChg chg="delSp modSp mod">
        <pc:chgData name="Štěpánka Jenešová" userId="79af250f-952e-4b78-989f-f53f522bcafe" providerId="ADAL" clId="{F94A77A8-21A1-4F0B-9129-FCC650A4EE82}" dt="2021-10-11T09:55:37.334" v="689" actId="21"/>
        <pc:sldMkLst>
          <pc:docMk/>
          <pc:sldMk cId="2056415774" sldId="256"/>
        </pc:sldMkLst>
        <pc:spChg chg="mod">
          <ac:chgData name="Štěpánka Jenešová" userId="79af250f-952e-4b78-989f-f53f522bcafe" providerId="ADAL" clId="{F94A77A8-21A1-4F0B-9129-FCC650A4EE82}" dt="2021-10-11T09:55:28.994" v="688" actId="6549"/>
          <ac:spMkLst>
            <pc:docMk/>
            <pc:sldMk cId="2056415774" sldId="256"/>
            <ac:spMk id="2" creationId="{95702EB9-9791-4397-AF11-7BAA22210B1F}"/>
          </ac:spMkLst>
        </pc:spChg>
        <pc:picChg chg="del">
          <ac:chgData name="Štěpánka Jenešová" userId="79af250f-952e-4b78-989f-f53f522bcafe" providerId="ADAL" clId="{F94A77A8-21A1-4F0B-9129-FCC650A4EE82}" dt="2021-10-11T09:55:37.334" v="689" actId="21"/>
          <ac:picMkLst>
            <pc:docMk/>
            <pc:sldMk cId="2056415774" sldId="256"/>
            <ac:picMk id="5" creationId="{172DBA14-5F5E-4696-A2BB-43B918687B7D}"/>
          </ac:picMkLst>
        </pc:picChg>
      </pc:sldChg>
      <pc:sldChg chg="del">
        <pc:chgData name="Štěpánka Jenešová" userId="79af250f-952e-4b78-989f-f53f522bcafe" providerId="ADAL" clId="{F94A77A8-21A1-4F0B-9129-FCC650A4EE82}" dt="2021-10-11T09:11:33.088" v="1" actId="47"/>
        <pc:sldMkLst>
          <pc:docMk/>
          <pc:sldMk cId="2921368880" sldId="257"/>
        </pc:sldMkLst>
      </pc:sldChg>
      <pc:sldChg chg="del">
        <pc:chgData name="Štěpánka Jenešová" userId="79af250f-952e-4b78-989f-f53f522bcafe" providerId="ADAL" clId="{F94A77A8-21A1-4F0B-9129-FCC650A4EE82}" dt="2021-10-11T09:11:34.429" v="2" actId="47"/>
        <pc:sldMkLst>
          <pc:docMk/>
          <pc:sldMk cId="3454724775" sldId="258"/>
        </pc:sldMkLst>
      </pc:sldChg>
      <pc:sldChg chg="del">
        <pc:chgData name="Štěpánka Jenešová" userId="79af250f-952e-4b78-989f-f53f522bcafe" providerId="ADAL" clId="{F94A77A8-21A1-4F0B-9129-FCC650A4EE82}" dt="2021-10-11T09:11:37.902" v="4" actId="47"/>
        <pc:sldMkLst>
          <pc:docMk/>
          <pc:sldMk cId="1100368064" sldId="259"/>
        </pc:sldMkLst>
      </pc:sldChg>
      <pc:sldChg chg="del">
        <pc:chgData name="Štěpánka Jenešová" userId="79af250f-952e-4b78-989f-f53f522bcafe" providerId="ADAL" clId="{F94A77A8-21A1-4F0B-9129-FCC650A4EE82}" dt="2021-10-11T09:11:39.074" v="5" actId="47"/>
        <pc:sldMkLst>
          <pc:docMk/>
          <pc:sldMk cId="784310356" sldId="260"/>
        </pc:sldMkLst>
      </pc:sldChg>
      <pc:sldChg chg="del">
        <pc:chgData name="Štěpánka Jenešová" userId="79af250f-952e-4b78-989f-f53f522bcafe" providerId="ADAL" clId="{F94A77A8-21A1-4F0B-9129-FCC650A4EE82}" dt="2021-10-11T09:11:41.629" v="7" actId="47"/>
        <pc:sldMkLst>
          <pc:docMk/>
          <pc:sldMk cId="4116499043" sldId="261"/>
        </pc:sldMkLst>
      </pc:sldChg>
      <pc:sldChg chg="del">
        <pc:chgData name="Štěpánka Jenešová" userId="79af250f-952e-4b78-989f-f53f522bcafe" providerId="ADAL" clId="{F94A77A8-21A1-4F0B-9129-FCC650A4EE82}" dt="2021-10-11T09:11:43.101" v="8" actId="47"/>
        <pc:sldMkLst>
          <pc:docMk/>
          <pc:sldMk cId="1434030566" sldId="262"/>
        </pc:sldMkLst>
      </pc:sldChg>
      <pc:sldChg chg="del">
        <pc:chgData name="Štěpánka Jenešová" userId="79af250f-952e-4b78-989f-f53f522bcafe" providerId="ADAL" clId="{F94A77A8-21A1-4F0B-9129-FCC650A4EE82}" dt="2021-10-11T09:11:56.434" v="17" actId="47"/>
        <pc:sldMkLst>
          <pc:docMk/>
          <pc:sldMk cId="28494302" sldId="891"/>
        </pc:sldMkLst>
      </pc:sldChg>
      <pc:sldChg chg="del">
        <pc:chgData name="Štěpánka Jenešová" userId="79af250f-952e-4b78-989f-f53f522bcafe" providerId="ADAL" clId="{F94A77A8-21A1-4F0B-9129-FCC650A4EE82}" dt="2021-10-11T09:11:50.273" v="13" actId="47"/>
        <pc:sldMkLst>
          <pc:docMk/>
          <pc:sldMk cId="378508840" sldId="915"/>
        </pc:sldMkLst>
      </pc:sldChg>
      <pc:sldChg chg="del">
        <pc:chgData name="Štěpánka Jenešová" userId="79af250f-952e-4b78-989f-f53f522bcafe" providerId="ADAL" clId="{F94A77A8-21A1-4F0B-9129-FCC650A4EE82}" dt="2021-10-11T09:11:28.375" v="0" actId="47"/>
        <pc:sldMkLst>
          <pc:docMk/>
          <pc:sldMk cId="3589629031" sldId="920"/>
        </pc:sldMkLst>
      </pc:sldChg>
      <pc:sldChg chg="del">
        <pc:chgData name="Štěpánka Jenešová" userId="79af250f-952e-4b78-989f-f53f522bcafe" providerId="ADAL" clId="{F94A77A8-21A1-4F0B-9129-FCC650A4EE82}" dt="2021-10-11T09:11:52.742" v="15" actId="47"/>
        <pc:sldMkLst>
          <pc:docMk/>
          <pc:sldMk cId="1921109187" sldId="924"/>
        </pc:sldMkLst>
      </pc:sldChg>
      <pc:sldChg chg="del">
        <pc:chgData name="Štěpánka Jenešová" userId="79af250f-952e-4b78-989f-f53f522bcafe" providerId="ADAL" clId="{F94A77A8-21A1-4F0B-9129-FCC650A4EE82}" dt="2021-10-11T09:11:54.114" v="16" actId="47"/>
        <pc:sldMkLst>
          <pc:docMk/>
          <pc:sldMk cId="4196582681" sldId="925"/>
        </pc:sldMkLst>
      </pc:sldChg>
      <pc:sldChg chg="del">
        <pc:chgData name="Štěpánka Jenešová" userId="79af250f-952e-4b78-989f-f53f522bcafe" providerId="ADAL" clId="{F94A77A8-21A1-4F0B-9129-FCC650A4EE82}" dt="2021-10-11T09:11:44.674" v="9" actId="47"/>
        <pc:sldMkLst>
          <pc:docMk/>
          <pc:sldMk cId="2098856387" sldId="927"/>
        </pc:sldMkLst>
      </pc:sldChg>
      <pc:sldChg chg="del">
        <pc:chgData name="Štěpánka Jenešová" userId="79af250f-952e-4b78-989f-f53f522bcafe" providerId="ADAL" clId="{F94A77A8-21A1-4F0B-9129-FCC650A4EE82}" dt="2021-10-11T09:11:40.408" v="6" actId="47"/>
        <pc:sldMkLst>
          <pc:docMk/>
          <pc:sldMk cId="3985156313" sldId="928"/>
        </pc:sldMkLst>
      </pc:sldChg>
      <pc:sldChg chg="del">
        <pc:chgData name="Štěpánka Jenešová" userId="79af250f-952e-4b78-989f-f53f522bcafe" providerId="ADAL" clId="{F94A77A8-21A1-4F0B-9129-FCC650A4EE82}" dt="2021-10-11T09:11:58.025" v="18" actId="47"/>
        <pc:sldMkLst>
          <pc:docMk/>
          <pc:sldMk cId="4058120024" sldId="929"/>
        </pc:sldMkLst>
      </pc:sldChg>
      <pc:sldChg chg="del">
        <pc:chgData name="Štěpánka Jenešová" userId="79af250f-952e-4b78-989f-f53f522bcafe" providerId="ADAL" clId="{F94A77A8-21A1-4F0B-9129-FCC650A4EE82}" dt="2021-10-11T09:11:46.076" v="10" actId="47"/>
        <pc:sldMkLst>
          <pc:docMk/>
          <pc:sldMk cId="2612798511" sldId="930"/>
        </pc:sldMkLst>
      </pc:sldChg>
      <pc:sldChg chg="del">
        <pc:chgData name="Štěpánka Jenešová" userId="79af250f-952e-4b78-989f-f53f522bcafe" providerId="ADAL" clId="{F94A77A8-21A1-4F0B-9129-FCC650A4EE82}" dt="2021-10-11T09:11:36.738" v="3" actId="47"/>
        <pc:sldMkLst>
          <pc:docMk/>
          <pc:sldMk cId="2232020856" sldId="931"/>
        </pc:sldMkLst>
      </pc:sldChg>
      <pc:sldChg chg="del">
        <pc:chgData name="Štěpánka Jenešová" userId="79af250f-952e-4b78-989f-f53f522bcafe" providerId="ADAL" clId="{F94A77A8-21A1-4F0B-9129-FCC650A4EE82}" dt="2021-10-11T09:11:48.837" v="12" actId="47"/>
        <pc:sldMkLst>
          <pc:docMk/>
          <pc:sldMk cId="4222103992" sldId="932"/>
        </pc:sldMkLst>
      </pc:sldChg>
      <pc:sldChg chg="del">
        <pc:chgData name="Štěpánka Jenešová" userId="79af250f-952e-4b78-989f-f53f522bcafe" providerId="ADAL" clId="{F94A77A8-21A1-4F0B-9129-FCC650A4EE82}" dt="2021-10-11T09:11:47.380" v="11" actId="47"/>
        <pc:sldMkLst>
          <pc:docMk/>
          <pc:sldMk cId="4199349605" sldId="933"/>
        </pc:sldMkLst>
      </pc:sldChg>
      <pc:sldChg chg="del">
        <pc:chgData name="Štěpánka Jenešová" userId="79af250f-952e-4b78-989f-f53f522bcafe" providerId="ADAL" clId="{F94A77A8-21A1-4F0B-9129-FCC650A4EE82}" dt="2021-10-11T09:11:51.454" v="14" actId="47"/>
        <pc:sldMkLst>
          <pc:docMk/>
          <pc:sldMk cId="51930104" sldId="934"/>
        </pc:sldMkLst>
      </pc:sldChg>
      <pc:sldChg chg="del">
        <pc:chgData name="Štěpánka Jenešová" userId="79af250f-952e-4b78-989f-f53f522bcafe" providerId="ADAL" clId="{F94A77A8-21A1-4F0B-9129-FCC650A4EE82}" dt="2021-10-11T09:12:02.891" v="19" actId="47"/>
        <pc:sldMkLst>
          <pc:docMk/>
          <pc:sldMk cId="1892410551" sldId="935"/>
        </pc:sldMkLst>
      </pc:sldChg>
      <pc:sldChg chg="del">
        <pc:chgData name="Štěpánka Jenešová" userId="79af250f-952e-4b78-989f-f53f522bcafe" providerId="ADAL" clId="{F94A77A8-21A1-4F0B-9129-FCC650A4EE82}" dt="2021-10-11T09:12:06.264" v="20" actId="47"/>
        <pc:sldMkLst>
          <pc:docMk/>
          <pc:sldMk cId="2228310585" sldId="936"/>
        </pc:sldMkLst>
      </pc:sldChg>
      <pc:sldChg chg="del">
        <pc:chgData name="Štěpánka Jenešová" userId="79af250f-952e-4b78-989f-f53f522bcafe" providerId="ADAL" clId="{F94A77A8-21A1-4F0B-9129-FCC650A4EE82}" dt="2021-10-11T09:12:09.673" v="21" actId="47"/>
        <pc:sldMkLst>
          <pc:docMk/>
          <pc:sldMk cId="3733573807" sldId="937"/>
        </pc:sldMkLst>
      </pc:sldChg>
      <pc:sldChg chg="del">
        <pc:chgData name="Štěpánka Jenešová" userId="79af250f-952e-4b78-989f-f53f522bcafe" providerId="ADAL" clId="{F94A77A8-21A1-4F0B-9129-FCC650A4EE82}" dt="2021-10-11T09:12:12.898" v="22" actId="47"/>
        <pc:sldMkLst>
          <pc:docMk/>
          <pc:sldMk cId="1127472963" sldId="939"/>
        </pc:sldMkLst>
      </pc:sldChg>
      <pc:sldChg chg="del">
        <pc:chgData name="Štěpánka Jenešová" userId="79af250f-952e-4b78-989f-f53f522bcafe" providerId="ADAL" clId="{F94A77A8-21A1-4F0B-9129-FCC650A4EE82}" dt="2021-10-11T09:12:15.542" v="23" actId="47"/>
        <pc:sldMkLst>
          <pc:docMk/>
          <pc:sldMk cId="1065618875" sldId="940"/>
        </pc:sldMkLst>
      </pc:sldChg>
      <pc:sldChg chg="addSp delSp modSp new mod">
        <pc:chgData name="Štěpánka Jenešová" userId="79af250f-952e-4b78-989f-f53f522bcafe" providerId="ADAL" clId="{F94A77A8-21A1-4F0B-9129-FCC650A4EE82}" dt="2021-10-11T09:30:52.469" v="61" actId="207"/>
        <pc:sldMkLst>
          <pc:docMk/>
          <pc:sldMk cId="2113874495" sldId="945"/>
        </pc:sldMkLst>
        <pc:spChg chg="mod">
          <ac:chgData name="Štěpánka Jenešová" userId="79af250f-952e-4b78-989f-f53f522bcafe" providerId="ADAL" clId="{F94A77A8-21A1-4F0B-9129-FCC650A4EE82}" dt="2021-10-11T09:23:45.979" v="31" actId="207"/>
          <ac:spMkLst>
            <pc:docMk/>
            <pc:sldMk cId="2113874495" sldId="945"/>
            <ac:spMk id="2" creationId="{48165B9F-9EFD-404F-8590-D1750A8B2E88}"/>
          </ac:spMkLst>
        </pc:spChg>
        <pc:spChg chg="mod">
          <ac:chgData name="Štěpánka Jenešová" userId="79af250f-952e-4b78-989f-f53f522bcafe" providerId="ADAL" clId="{F94A77A8-21A1-4F0B-9129-FCC650A4EE82}" dt="2021-10-11T09:30:52.469" v="61" actId="207"/>
          <ac:spMkLst>
            <pc:docMk/>
            <pc:sldMk cId="2113874495" sldId="945"/>
            <ac:spMk id="3" creationId="{A034BE73-940F-4E68-8408-8628F5971FED}"/>
          </ac:spMkLst>
        </pc:spChg>
        <pc:spChg chg="add del">
          <ac:chgData name="Štěpánka Jenešová" userId="79af250f-952e-4b78-989f-f53f522bcafe" providerId="ADAL" clId="{F94A77A8-21A1-4F0B-9129-FCC650A4EE82}" dt="2021-10-11T09:24:27.324" v="33"/>
          <ac:spMkLst>
            <pc:docMk/>
            <pc:sldMk cId="2113874495" sldId="945"/>
            <ac:spMk id="6" creationId="{C7500FD3-754A-47CC-928F-D0011CDAF7F3}"/>
          </ac:spMkLst>
        </pc:spChg>
        <pc:spChg chg="add del">
          <ac:chgData name="Štěpánka Jenešová" userId="79af250f-952e-4b78-989f-f53f522bcafe" providerId="ADAL" clId="{F94A77A8-21A1-4F0B-9129-FCC650A4EE82}" dt="2021-10-11T09:24:27.324" v="33"/>
          <ac:spMkLst>
            <pc:docMk/>
            <pc:sldMk cId="2113874495" sldId="945"/>
            <ac:spMk id="11" creationId="{617BCADA-CB75-4B53-AC79-B72BF224031C}"/>
          </ac:spMkLst>
        </pc:spChg>
        <pc:grpChg chg="add del">
          <ac:chgData name="Štěpánka Jenešová" userId="79af250f-952e-4b78-989f-f53f522bcafe" providerId="ADAL" clId="{F94A77A8-21A1-4F0B-9129-FCC650A4EE82}" dt="2021-10-11T09:24:27.324" v="33"/>
          <ac:grpSpMkLst>
            <pc:docMk/>
            <pc:sldMk cId="2113874495" sldId="945"/>
            <ac:grpSpMk id="7" creationId="{1C24A0D3-EF78-4F27-BEA0-084408CC4856}"/>
          </ac:grpSpMkLst>
        </pc:grpChg>
        <pc:picChg chg="add mod">
          <ac:chgData name="Štěpánka Jenešová" userId="79af250f-952e-4b78-989f-f53f522bcafe" providerId="ADAL" clId="{F94A77A8-21A1-4F0B-9129-FCC650A4EE82}" dt="2021-10-11T09:23:24.271" v="28" actId="1076"/>
          <ac:picMkLst>
            <pc:docMk/>
            <pc:sldMk cId="2113874495" sldId="945"/>
            <ac:picMk id="5" creationId="{FDB5DA85-D97F-4F82-90B7-912B8AA93ABA}"/>
          </ac:picMkLst>
        </pc:picChg>
        <pc:picChg chg="add mod">
          <ac:chgData name="Štěpánka Jenešová" userId="79af250f-952e-4b78-989f-f53f522bcafe" providerId="ADAL" clId="{F94A77A8-21A1-4F0B-9129-FCC650A4EE82}" dt="2021-10-11T09:28:15.624" v="52" actId="1076"/>
          <ac:picMkLst>
            <pc:docMk/>
            <pc:sldMk cId="2113874495" sldId="945"/>
            <ac:picMk id="13" creationId="{5A3678D8-D48C-49B7-A4F8-CC832E9728A5}"/>
          </ac:picMkLst>
        </pc:picChg>
      </pc:sldChg>
      <pc:sldChg chg="modSp new mod">
        <pc:chgData name="Štěpánka Jenešová" userId="79af250f-952e-4b78-989f-f53f522bcafe" providerId="ADAL" clId="{F94A77A8-21A1-4F0B-9129-FCC650A4EE82}" dt="2021-10-11T09:56:23.649" v="690" actId="14100"/>
        <pc:sldMkLst>
          <pc:docMk/>
          <pc:sldMk cId="3456874628" sldId="946"/>
        </pc:sldMkLst>
        <pc:spChg chg="mod">
          <ac:chgData name="Štěpánka Jenešová" userId="79af250f-952e-4b78-989f-f53f522bcafe" providerId="ADAL" clId="{F94A77A8-21A1-4F0B-9129-FCC650A4EE82}" dt="2021-10-11T09:54:30.655" v="665" actId="6549"/>
          <ac:spMkLst>
            <pc:docMk/>
            <pc:sldMk cId="3456874628" sldId="946"/>
            <ac:spMk id="2" creationId="{F2CFAC93-21E7-4AE8-811C-B621D9F7199F}"/>
          </ac:spMkLst>
        </pc:spChg>
        <pc:spChg chg="mod">
          <ac:chgData name="Štěpánka Jenešová" userId="79af250f-952e-4b78-989f-f53f522bcafe" providerId="ADAL" clId="{F94A77A8-21A1-4F0B-9129-FCC650A4EE82}" dt="2021-10-11T09:56:23.649" v="690" actId="14100"/>
          <ac:spMkLst>
            <pc:docMk/>
            <pc:sldMk cId="3456874628" sldId="946"/>
            <ac:spMk id="3" creationId="{EDEB7BF5-212A-43DD-AC74-D33C88037518}"/>
          </ac:spMkLst>
        </pc:spChg>
        <pc:spChg chg="mod">
          <ac:chgData name="Štěpánka Jenešová" userId="79af250f-952e-4b78-989f-f53f522bcafe" providerId="ADAL" clId="{F94A77A8-21A1-4F0B-9129-FCC650A4EE82}" dt="2021-10-11T09:54:35.808" v="666" actId="14100"/>
          <ac:spMkLst>
            <pc:docMk/>
            <pc:sldMk cId="3456874628" sldId="946"/>
            <ac:spMk id="4" creationId="{64F8DAAA-9A7D-48EE-B7D2-6D6A2D3EF24A}"/>
          </ac:spMkLst>
        </pc:spChg>
      </pc:sldChg>
      <pc:sldChg chg="addSp delSp modSp new mod ord">
        <pc:chgData name="Štěpánka Jenešová" userId="79af250f-952e-4b78-989f-f53f522bcafe" providerId="ADAL" clId="{F94A77A8-21A1-4F0B-9129-FCC650A4EE82}" dt="2021-10-11T09:54:57.427" v="668"/>
        <pc:sldMkLst>
          <pc:docMk/>
          <pc:sldMk cId="365149972" sldId="947"/>
        </pc:sldMkLst>
        <pc:spChg chg="add mod">
          <ac:chgData name="Štěpánka Jenešová" userId="79af250f-952e-4b78-989f-f53f522bcafe" providerId="ADAL" clId="{F94A77A8-21A1-4F0B-9129-FCC650A4EE82}" dt="2021-10-11T09:52:52.862" v="650" actId="5793"/>
          <ac:spMkLst>
            <pc:docMk/>
            <pc:sldMk cId="365149972" sldId="947"/>
            <ac:spMk id="3" creationId="{F38CA6A7-B376-414E-9FBB-E15C8AA2C7A9}"/>
          </ac:spMkLst>
        </pc:spChg>
        <pc:spChg chg="add mod">
          <ac:chgData name="Štěpánka Jenešová" userId="79af250f-952e-4b78-989f-f53f522bcafe" providerId="ADAL" clId="{F94A77A8-21A1-4F0B-9129-FCC650A4EE82}" dt="2021-10-11T09:52:56.139" v="651" actId="1076"/>
          <ac:spMkLst>
            <pc:docMk/>
            <pc:sldMk cId="365149972" sldId="947"/>
            <ac:spMk id="4" creationId="{3D09A05C-253A-4675-AD9C-5B6E142C329A}"/>
          </ac:spMkLst>
        </pc:spChg>
        <pc:spChg chg="add del">
          <ac:chgData name="Štěpánka Jenešová" userId="79af250f-952e-4b78-989f-f53f522bcafe" providerId="ADAL" clId="{F94A77A8-21A1-4F0B-9129-FCC650A4EE82}" dt="2021-10-11T09:49:33.695" v="477" actId="11529"/>
          <ac:spMkLst>
            <pc:docMk/>
            <pc:sldMk cId="365149972" sldId="947"/>
            <ac:spMk id="5" creationId="{300EAC8F-F456-4559-AD69-3E9D33440C95}"/>
          </ac:spMkLst>
        </pc:spChg>
        <pc:spChg chg="add mod">
          <ac:chgData name="Štěpánka Jenešová" userId="79af250f-952e-4b78-989f-f53f522bcafe" providerId="ADAL" clId="{F94A77A8-21A1-4F0B-9129-FCC650A4EE82}" dt="2021-10-11T09:53:02.704" v="652" actId="1076"/>
          <ac:spMkLst>
            <pc:docMk/>
            <pc:sldMk cId="365149972" sldId="947"/>
            <ac:spMk id="6" creationId="{55E0E069-900C-40A2-918D-4C8D5E871126}"/>
          </ac:spMkLst>
        </pc:spChg>
        <pc:spChg chg="add mod">
          <ac:chgData name="Štěpánka Jenešová" userId="79af250f-952e-4b78-989f-f53f522bcafe" providerId="ADAL" clId="{F94A77A8-21A1-4F0B-9129-FCC650A4EE82}" dt="2021-10-11T09:53:06.281" v="653" actId="1076"/>
          <ac:spMkLst>
            <pc:docMk/>
            <pc:sldMk cId="365149972" sldId="947"/>
            <ac:spMk id="7" creationId="{8E876CE8-7D41-461D-A70B-79CC744A3C51}"/>
          </ac:spMkLst>
        </pc:spChg>
      </pc:sldChg>
    </pc:docChg>
  </pc:docChgLst>
  <pc:docChgLst>
    <pc:chgData name="Petra Prášilová" userId="fb7499ee-b213-414d-a1c3-d78538faa6c2" providerId="ADAL" clId="{16091EE3-A681-4EBA-88EA-50B7797B2D66}"/>
    <pc:docChg chg="undo custSel addSld delSld modSld sldOrd">
      <pc:chgData name="Petra Prášilová" userId="fb7499ee-b213-414d-a1c3-d78538faa6c2" providerId="ADAL" clId="{16091EE3-A681-4EBA-88EA-50B7797B2D66}" dt="2021-11-29T11:32:48.997" v="98" actId="6549"/>
      <pc:docMkLst>
        <pc:docMk/>
      </pc:docMkLst>
      <pc:sldChg chg="modSp mod ord">
        <pc:chgData name="Petra Prášilová" userId="fb7499ee-b213-414d-a1c3-d78538faa6c2" providerId="ADAL" clId="{16091EE3-A681-4EBA-88EA-50B7797B2D66}" dt="2021-11-29T11:20:45.932" v="96" actId="20577"/>
        <pc:sldMkLst>
          <pc:docMk/>
          <pc:sldMk cId="2056415774" sldId="256"/>
        </pc:sldMkLst>
        <pc:spChg chg="mod">
          <ac:chgData name="Petra Prášilová" userId="fb7499ee-b213-414d-a1c3-d78538faa6c2" providerId="ADAL" clId="{16091EE3-A681-4EBA-88EA-50B7797B2D66}" dt="2021-11-29T11:20:45.932" v="96" actId="20577"/>
          <ac:spMkLst>
            <pc:docMk/>
            <pc:sldMk cId="2056415774" sldId="256"/>
            <ac:spMk id="2" creationId="{95702EB9-9791-4397-AF11-7BAA22210B1F}"/>
          </ac:spMkLst>
        </pc:spChg>
      </pc:sldChg>
      <pc:sldChg chg="addSp modSp new mod">
        <pc:chgData name="Petra Prášilová" userId="fb7499ee-b213-414d-a1c3-d78538faa6c2" providerId="ADAL" clId="{16091EE3-A681-4EBA-88EA-50B7797B2D66}" dt="2021-11-29T11:02:27.014" v="7" actId="1076"/>
        <pc:sldMkLst>
          <pc:docMk/>
          <pc:sldMk cId="1209790186" sldId="948"/>
        </pc:sldMkLst>
        <pc:picChg chg="add mod">
          <ac:chgData name="Petra Prášilová" userId="fb7499ee-b213-414d-a1c3-d78538faa6c2" providerId="ADAL" clId="{16091EE3-A681-4EBA-88EA-50B7797B2D66}" dt="2021-11-29T11:02:27.014" v="7" actId="1076"/>
          <ac:picMkLst>
            <pc:docMk/>
            <pc:sldMk cId="1209790186" sldId="948"/>
            <ac:picMk id="4" creationId="{CB02C5B4-12E4-4B20-B2BC-CD49A472D5D8}"/>
          </ac:picMkLst>
        </pc:picChg>
      </pc:sldChg>
      <pc:sldChg chg="addSp modSp new add del mod">
        <pc:chgData name="Petra Prášilová" userId="fb7499ee-b213-414d-a1c3-d78538faa6c2" providerId="ADAL" clId="{16091EE3-A681-4EBA-88EA-50B7797B2D66}" dt="2021-11-29T11:32:48.997" v="98" actId="6549"/>
        <pc:sldMkLst>
          <pc:docMk/>
          <pc:sldMk cId="2151450528" sldId="949"/>
        </pc:sldMkLst>
        <pc:spChg chg="add mod">
          <ac:chgData name="Petra Prášilová" userId="fb7499ee-b213-414d-a1c3-d78538faa6c2" providerId="ADAL" clId="{16091EE3-A681-4EBA-88EA-50B7797B2D66}" dt="2021-11-29T11:32:48.997" v="98" actId="6549"/>
          <ac:spMkLst>
            <pc:docMk/>
            <pc:sldMk cId="2151450528" sldId="949"/>
            <ac:spMk id="5" creationId="{B0A668A4-EBD2-4EE3-910C-29E6252CD7DB}"/>
          </ac:spMkLst>
        </pc:spChg>
        <pc:spChg chg="add mod">
          <ac:chgData name="Petra Prášilová" userId="fb7499ee-b213-414d-a1c3-d78538faa6c2" providerId="ADAL" clId="{16091EE3-A681-4EBA-88EA-50B7797B2D66}" dt="2021-11-29T11:02:39.093" v="8"/>
          <ac:spMkLst>
            <pc:docMk/>
            <pc:sldMk cId="2151450528" sldId="949"/>
            <ac:spMk id="6" creationId="{63FE24EB-51CF-4846-A38C-0FE32F8F34AF}"/>
          </ac:spMkLst>
        </pc:spChg>
        <pc:picChg chg="add mod">
          <ac:chgData name="Petra Prášilová" userId="fb7499ee-b213-414d-a1c3-d78538faa6c2" providerId="ADAL" clId="{16091EE3-A681-4EBA-88EA-50B7797B2D66}" dt="2021-11-29T11:02:39.093" v="8"/>
          <ac:picMkLst>
            <pc:docMk/>
            <pc:sldMk cId="2151450528" sldId="949"/>
            <ac:picMk id="4" creationId="{0A41A036-B1E5-4237-A171-15F7A81F353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DAD28-466A-4578-9CF8-E4E5CB6E002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0BA02-0133-468F-AA1F-C9FE8AF301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4098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  <a:solidFill>
            <a:srgbClr val="39AA35"/>
          </a:solidFill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Jméno </a:t>
            </a:r>
            <a:r>
              <a:rPr lang="cs-CZ"/>
              <a:t>a kontakt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  <a:solidFill>
            <a:srgbClr val="39AA35"/>
          </a:solidFill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  <a:solidFill>
            <a:srgbClr val="39AA35"/>
          </a:solidFill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  <a:solidFill>
            <a:srgbClr val="39AA35"/>
          </a:solidFill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  <a:solidFill>
            <a:srgbClr val="39AA35"/>
          </a:solidFill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FF2269B-2931-4A65-8181-8FB23DA349A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789919" y="200358"/>
            <a:ext cx="1188722" cy="1188722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DCD81770-7019-453B-BA8D-54D0ECB5859A}"/>
              </a:ext>
            </a:extLst>
          </p:cNvPr>
          <p:cNvSpPr txBox="1"/>
          <p:nvPr userDrawn="1"/>
        </p:nvSpPr>
        <p:spPr>
          <a:xfrm>
            <a:off x="10789919" y="1389080"/>
            <a:ext cx="11887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i="0" dirty="0">
                <a:solidFill>
                  <a:srgbClr val="0A0A0A"/>
                </a:solidFill>
                <a:effectLst/>
                <a:latin typeface="+mn-lt"/>
              </a:rPr>
              <a:t>Ústav podnikové strategie</a:t>
            </a:r>
            <a:endParaRPr lang="cs-CZ" sz="1500" b="1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s.vstecb.cz/auth/el/vste/zima2021/EFVP/um/O_vdecnosti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.vstecb.cz/auth/elearning/test_qdef_edit?fakulta=5610;obdobi=198;kod=EFVP;predmet=25233;qdefurl=%2Fel%2Fvste%2Fzima2021%2FEFVP%2Fodp%2Ftb%2FEFVP_sada_1.qdefx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852F1CB-362B-4158-BB90-AE358424B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70F9F83A-6A04-4487-82C8-C982C5DE1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obsah 4">
            <a:extLst>
              <a:ext uri="{FF2B5EF4-FFF2-40B4-BE49-F238E27FC236}">
                <a16:creationId xmlns:a16="http://schemas.microsoft.com/office/drawing/2014/main" id="{CB02C5B4-12E4-4B20-B2BC-CD49A472D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75"/>
            <a:ext cx="12192000" cy="681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90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2CFAC93-21E7-4AE8-811C-B621D9F71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</a:br>
            <a:r>
              <a:rPr lang="cs-CZ" sz="2800" dirty="0">
                <a:solidFill>
                  <a:schemeClr val="accent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LIBERÁLNÍ</a:t>
            </a:r>
            <a:r>
              <a:rPr lang="cs-CZ" sz="2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STÁT</a:t>
            </a:r>
            <a:endParaRPr lang="cs-CZ" sz="2800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DEB7BF5-212A-43DD-AC74-D33C88037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6725" y="802809"/>
            <a:ext cx="6588293" cy="5249940"/>
          </a:xfrm>
        </p:spPr>
        <p:txBody>
          <a:bodyPr/>
          <a:lstStyle/>
          <a:p>
            <a:pPr marL="342900" lvl="0" indent="-342900">
              <a:spcBef>
                <a:spcPts val="730"/>
              </a:spcBef>
              <a:spcAft>
                <a:spcPts val="0"/>
              </a:spcAft>
              <a:buClr>
                <a:srgbClr val="202020"/>
              </a:buClr>
              <a:buSzPts val="1100"/>
              <a:buFont typeface="Georgia" panose="02040502050405020303" pitchFamily="18" charset="0"/>
              <a:buChar char="●"/>
              <a:tabLst>
                <a:tab pos="618490" algn="l"/>
                <a:tab pos="619125" algn="l"/>
              </a:tabLst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nesmí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podmiňovat</a:t>
            </a:r>
            <a:r>
              <a:rPr lang="cs-CZ" sz="1800" spc="-4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fungování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akademické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obce</a:t>
            </a:r>
            <a:r>
              <a:rPr lang="cs-CZ" sz="1800" spc="-3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prosazováním</a:t>
            </a:r>
            <a:r>
              <a:rPr lang="cs-CZ" sz="1800" spc="-4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nějaké</a:t>
            </a:r>
            <a:r>
              <a:rPr lang="cs-CZ" sz="1800" spc="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ideologie</a:t>
            </a:r>
            <a:r>
              <a:rPr lang="cs-CZ" sz="1800" spc="-2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(politické,</a:t>
            </a:r>
            <a:r>
              <a:rPr lang="cs-CZ" sz="1800" spc="-3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náboženské,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právní</a:t>
            </a:r>
            <a:r>
              <a:rPr lang="cs-CZ" sz="1800" spc="-3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nebo</a:t>
            </a:r>
            <a:r>
              <a:rPr lang="cs-CZ" sz="1800" spc="-1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vědecké)</a:t>
            </a:r>
          </a:p>
          <a:p>
            <a:pPr marL="0" lvl="0" indent="0">
              <a:spcBef>
                <a:spcPts val="730"/>
              </a:spcBef>
              <a:spcAft>
                <a:spcPts val="0"/>
              </a:spcAft>
              <a:buClr>
                <a:srgbClr val="202020"/>
              </a:buClr>
              <a:buSzPts val="1100"/>
              <a:buNone/>
              <a:tabLst>
                <a:tab pos="618490" algn="l"/>
                <a:tab pos="619125" algn="l"/>
              </a:tabLst>
            </a:pPr>
            <a:endParaRPr lang="cs-CZ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lvl="0" indent="-342900">
              <a:spcBef>
                <a:spcPts val="735"/>
              </a:spcBef>
              <a:spcAft>
                <a:spcPts val="0"/>
              </a:spcAft>
              <a:buClr>
                <a:srgbClr val="202020"/>
              </a:buClr>
              <a:buSzPts val="1100"/>
              <a:buFont typeface="Georgia" panose="02040502050405020303" pitchFamily="18" charset="0"/>
              <a:buChar char="●"/>
              <a:tabLst>
                <a:tab pos="618490" algn="l"/>
                <a:tab pos="619125" algn="l"/>
              </a:tabLst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musí zajistit jejich pluralitu, možnost střetávání odlišných</a:t>
            </a:r>
            <a:r>
              <a:rPr lang="cs-CZ" sz="1800" spc="-15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paradigmat</a:t>
            </a:r>
          </a:p>
          <a:p>
            <a:pPr marL="0" lvl="0" indent="0">
              <a:spcBef>
                <a:spcPts val="735"/>
              </a:spcBef>
              <a:spcAft>
                <a:spcPts val="0"/>
              </a:spcAft>
              <a:buClr>
                <a:srgbClr val="202020"/>
              </a:buClr>
              <a:buSzPts val="1100"/>
              <a:buNone/>
              <a:tabLst>
                <a:tab pos="618490" algn="l"/>
                <a:tab pos="619125" algn="l"/>
              </a:tabLst>
            </a:pPr>
            <a:endParaRPr lang="cs-CZ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342900" lvl="0" indent="-342900">
              <a:spcBef>
                <a:spcPts val="730"/>
              </a:spcBef>
              <a:spcAft>
                <a:spcPts val="0"/>
              </a:spcAft>
              <a:buClr>
                <a:srgbClr val="202020"/>
              </a:buClr>
              <a:buSzPts val="1100"/>
              <a:buFont typeface="Georgia" panose="02040502050405020303" pitchFamily="18" charset="0"/>
              <a:buChar char="●"/>
              <a:tabLst>
                <a:tab pos="618490" algn="l"/>
                <a:tab pos="619125" algn="l"/>
              </a:tabLst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musí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zaručit</a:t>
            </a:r>
            <a:r>
              <a:rPr lang="cs-CZ" sz="1800" spc="-2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vědeckou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svobodu</a:t>
            </a:r>
            <a:r>
              <a:rPr lang="cs-CZ" sz="1800" spc="-2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vytvořit</a:t>
            </a:r>
            <a:r>
              <a:rPr lang="cs-CZ" sz="1800" spc="-3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  <a:r>
              <a:rPr lang="cs-CZ" sz="1800" spc="-2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udržovat</a:t>
            </a:r>
            <a:r>
              <a:rPr lang="cs-CZ" sz="1800" spc="-3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právní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formy</a:t>
            </a:r>
            <a:r>
              <a:rPr lang="cs-CZ" sz="1800" spc="-2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institucionální</a:t>
            </a:r>
            <a:r>
              <a:rPr lang="cs-CZ" sz="1800" spc="-2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odluky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vědy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od</a:t>
            </a:r>
            <a:r>
              <a:rPr lang="cs-CZ" sz="1800" spc="-1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státu.</a:t>
            </a:r>
          </a:p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4F8DAAA-9A7D-48EE-B7D2-6D6A2D3EF2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8631" y="3975314"/>
            <a:ext cx="3501197" cy="826035"/>
          </a:xfrm>
        </p:spPr>
        <p:txBody>
          <a:bodyPr/>
          <a:lstStyle/>
          <a:p>
            <a:r>
              <a:rPr lang="cs-CZ" sz="16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ROLE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687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B02CE0-AF4B-4E7C-A69F-7CDA55195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48C8092-BCFF-438C-8517-EC9B59DA5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0A41A036-B1E5-4237-A171-15F7A81F35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7454"/>
            <a:ext cx="12214153" cy="6850546"/>
          </a:xfrm>
          <a:prstGeom prst="rect">
            <a:avLst/>
          </a:prstGeom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B0A668A4-EBD2-4EE3-910C-29E6252CD7DB}"/>
              </a:ext>
            </a:extLst>
          </p:cNvPr>
          <p:cNvSpPr txBox="1"/>
          <p:nvPr/>
        </p:nvSpPr>
        <p:spPr>
          <a:xfrm>
            <a:off x="448411" y="2743596"/>
            <a:ext cx="941769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Přednáška o vděčnosti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https://is.vstecb.cz/auth/el/vste/zima2021/EFVP/um/O_vdecnosti.pdf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3FE24EB-51CF-4846-A38C-0FE32F8F34AF}"/>
              </a:ext>
            </a:extLst>
          </p:cNvPr>
          <p:cNvSpPr txBox="1"/>
          <p:nvPr/>
        </p:nvSpPr>
        <p:spPr>
          <a:xfrm>
            <a:off x="421106" y="4713731"/>
            <a:ext cx="9444995" cy="1289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Testové otázky k přednášce: 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https://is.vstecb.cz/auth/elearning/test_qdef_edit?fakulta=5610;obdobi=198;kod=EFVP;predmet=25233;qdefurl=%2Fel%2Fvste%2Fzima2021%2FEFVP%2Fodp%2Ftb%2FEFVP_sada_1.qdefx</a:t>
            </a:r>
            <a:r>
              <a:rPr lang="cs-CZ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5145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5702EB9-9791-4397-AF11-7BAA22210B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/>
              <a:t>Étos </a:t>
            </a:r>
            <a:r>
              <a:rPr lang="cs-CZ" dirty="0"/>
              <a:t>univerzity a etika vědy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2FD2F4D-9EFD-41C7-A6FA-02E92A3F93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59237" y="4711485"/>
            <a:ext cx="8673427" cy="517368"/>
          </a:xfrm>
        </p:spPr>
        <p:txBody>
          <a:bodyPr/>
          <a:lstStyle/>
          <a:p>
            <a:pPr algn="l"/>
            <a:r>
              <a:rPr lang="cs-CZ" dirty="0"/>
              <a:t>                Štěpánka Jenešová, </a:t>
            </a:r>
            <a:r>
              <a:rPr lang="cs-CZ" sz="1100" dirty="0" err="1"/>
              <a:t>Dipl</a:t>
            </a:r>
            <a:r>
              <a:rPr lang="cs-CZ" sz="1100" dirty="0"/>
              <a:t>.-Phil.</a:t>
            </a:r>
          </a:p>
        </p:txBody>
      </p:sp>
    </p:spTree>
    <p:extLst>
      <p:ext uri="{BB962C8B-B14F-4D97-AF65-F5344CB8AC3E}">
        <p14:creationId xmlns:p14="http://schemas.microsoft.com/office/powerpoint/2010/main" val="205641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F2930AC-56AA-4144-B1AD-B506BE1C3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Etos</a:t>
            </a:r>
            <a:r>
              <a:rPr lang="cs-CZ" dirty="0"/>
              <a:t> univerzity a etika vědy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75F572-940F-478F-9E48-700A1B6C1C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20878" y="1077132"/>
            <a:ext cx="6269591" cy="2324746"/>
          </a:xfrm>
        </p:spPr>
        <p:txBody>
          <a:bodyPr/>
          <a:lstStyle/>
          <a:p>
            <a:r>
              <a:rPr lang="cs-CZ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Georgia" panose="02040502050405020303" pitchFamily="18" charset="0"/>
              </a:rPr>
              <a:t>mrav, zvyk, charakter; v současné češtině slovo étos používáme ve významu </a:t>
            </a:r>
            <a:r>
              <a:rPr lang="cs-CZ" sz="1800" u="sng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Georgia" panose="02040502050405020303" pitchFamily="18" charset="0"/>
              </a:rPr>
              <a:t>základních ideálů a principů</a:t>
            </a:r>
            <a:r>
              <a:rPr lang="cs-CZ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Georgia" panose="02040502050405020303" pitchFamily="18" charset="0"/>
              </a:rPr>
              <a:t> v dané</a:t>
            </a:r>
            <a:r>
              <a:rPr lang="cs-CZ" sz="1800" spc="-35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Times New Roman" panose="02020603050405020304" pitchFamily="18" charset="0"/>
                <a:cs typeface="Georgia" panose="02040502050405020303" pitchFamily="18" charset="0"/>
              </a:rPr>
              <a:t>oblasti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základním stavebním kamenem</a:t>
            </a:r>
            <a:r>
              <a:rPr lang="cs-CZ" sz="1800" spc="-6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univerzity :</a:t>
            </a:r>
          </a:p>
          <a:p>
            <a:pPr marL="0" indent="0">
              <a:buNone/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	humanistické ideály a principy </a:t>
            </a:r>
          </a:p>
          <a:p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D2A4C06-42A8-4EB2-BE3A-556C425412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7139" y="4316278"/>
            <a:ext cx="9538421" cy="2948338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                                Humboldt („kníže vědy“ nebo </a:t>
            </a:r>
          </a:p>
          <a:p>
            <a:pPr marL="0" indent="0">
              <a:buNone/>
            </a:pPr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                                         „</a:t>
            </a:r>
            <a:r>
              <a:rPr lang="cs-CZ" dirty="0" err="1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znovuobjevitel</a:t>
            </a:r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Ameriky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)</a:t>
            </a:r>
          </a:p>
          <a:p>
            <a:pPr marL="0" indent="0">
              <a:buNone/>
            </a:pPr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                           </a:t>
            </a:r>
            <a:r>
              <a:rPr lang="de-DE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Friedrich Heinrich Alexander </a:t>
            </a:r>
            <a:r>
              <a:rPr lang="de-DE" sz="12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svobodný</a:t>
            </a:r>
            <a:r>
              <a:rPr lang="de-DE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de-DE" sz="1200" b="1" i="0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pán</a:t>
            </a:r>
            <a:r>
              <a:rPr lang="de-DE" sz="1200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von Humboldt</a:t>
            </a:r>
            <a:r>
              <a:rPr lang="de-DE" sz="1200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</a:t>
            </a:r>
            <a:endParaRPr lang="cs-CZ" sz="1200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0" indent="0">
              <a:buNone/>
            </a:pPr>
            <a:endParaRPr lang="cs-CZ" sz="18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pPr marL="0" indent="0">
              <a:buNone/>
            </a:pP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 další osvícenští filosofové a též pokračovatelé ve 20.století</a:t>
            </a:r>
            <a:endParaRPr lang="cs-CZ" dirty="0"/>
          </a:p>
        </p:txBody>
      </p:sp>
      <p:pic>
        <p:nvPicPr>
          <p:cNvPr id="1026" name="Picture 2" descr="Kníže vědy“ Alexander von Humboldt - Městská knihovna v Praze">
            <a:extLst>
              <a:ext uri="{FF2B5EF4-FFF2-40B4-BE49-F238E27FC236}">
                <a16:creationId xmlns:a16="http://schemas.microsoft.com/office/drawing/2014/main" id="{2C254D57-750F-42AA-AE69-DE5BB9F9D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721" y="3286793"/>
            <a:ext cx="2784933" cy="233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1136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A2A921-DD51-42DD-A678-C0E38D78D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600401"/>
          </a:xfrm>
        </p:spPr>
        <p:txBody>
          <a:bodyPr/>
          <a:lstStyle/>
          <a:p>
            <a:r>
              <a:rPr lang="cs-CZ" sz="1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Kant , </a:t>
            </a:r>
            <a:r>
              <a:rPr lang="cs-CZ" sz="1800" dirty="0" err="1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Dewey</a:t>
            </a:r>
            <a:r>
              <a:rPr lang="cs-CZ" sz="1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,  Masaryk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5" name="Zástupný obsah 4">
            <a:extLst>
              <a:ext uri="{FF2B5EF4-FFF2-40B4-BE49-F238E27FC236}">
                <a16:creationId xmlns:a16="http://schemas.microsoft.com/office/drawing/2014/main" id="{BBB82945-5186-4405-8D86-6DE8C4A0E1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83075" y="613086"/>
            <a:ext cx="1846545" cy="2370964"/>
          </a:xfrm>
          <a:prstGeom prst="rect">
            <a:avLst/>
          </a:prstGeom>
        </p:spPr>
      </p:pic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A49795-4C59-424B-8ED7-17D8612DF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Obecná funkce vzdělání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4691F345-4EC7-4A1F-87A3-F1CD95A083A7}"/>
              </a:ext>
            </a:extLst>
          </p:cNvPr>
          <p:cNvSpPr txBox="1"/>
          <p:nvPr/>
        </p:nvSpPr>
        <p:spPr>
          <a:xfrm>
            <a:off x="4579749" y="3068663"/>
            <a:ext cx="722995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= napomáhá držet kritický 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odstup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od konvenčních názorů a morálky</a:t>
            </a:r>
          </a:p>
          <a:p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podporuje 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rozvoj kritického myšlení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 které dokáže zbavovat se dogmat,</a:t>
            </a:r>
          </a:p>
          <a:p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přehodnotit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zažité hodnoty 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 </a:t>
            </a:r>
          </a:p>
          <a:p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zachovávat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a 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rozvíjet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ty</a:t>
            </a:r>
            <a:r>
              <a:rPr lang="cs-CZ" sz="1800" spc="-16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potřebné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993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603C734-FEF7-43E9-B51E-F4878F8A6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Vysoké školy dnes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C83DF4D-04DA-42CD-B264-BE483BF54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nezávislého poznání a tvůrčí činnosti 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klíčová úloha ve :  </a:t>
            </a:r>
          </a:p>
          <a:p>
            <a:pPr marL="0" indent="0">
              <a:buNone/>
            </a:pPr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	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vědeckém, kulturním, sociálním a ekonomickém 	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rozvoji</a:t>
            </a:r>
            <a:r>
              <a:rPr lang="cs-CZ" sz="1800" b="1" spc="-5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společnosti</a:t>
            </a:r>
          </a:p>
          <a:p>
            <a:r>
              <a:rPr lang="cs-CZ" sz="1800" i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 úvodu „Zákon ČR č. 111/1998 o vysokých školách“ je</a:t>
            </a:r>
          </a:p>
          <a:p>
            <a:pPr marL="0" indent="0">
              <a:buNone/>
            </a:pPr>
            <a:r>
              <a:rPr lang="cs-CZ" i="1" dirty="0">
                <a:latin typeface="Georgia" panose="02040502050405020303" pitchFamily="18" charset="0"/>
              </a:rPr>
              <a:t>	VŠ </a:t>
            </a:r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vrcholným centrem vzdělanosti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9B1E7A0-E49E-401E-B1A6-2F2C225674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88631" y="3874576"/>
            <a:ext cx="3501197" cy="926774"/>
          </a:xfrm>
        </p:spPr>
        <p:txBody>
          <a:bodyPr/>
          <a:lstStyle/>
          <a:p>
            <a:r>
              <a:rPr lang="cs-CZ" sz="1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nejvyšší článek </a:t>
            </a:r>
          </a:p>
          <a:p>
            <a:r>
              <a:rPr lang="cs-CZ" sz="1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vzdělávací soustavy </a:t>
            </a:r>
            <a:endParaRPr lang="cs-CZ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942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428A0BB-5DD6-4537-A4F3-6AE723B0E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592652"/>
          </a:xfrm>
        </p:spPr>
        <p:txBody>
          <a:bodyPr/>
          <a:lstStyle/>
          <a:p>
            <a:r>
              <a:rPr lang="cs-CZ" dirty="0"/>
              <a:t>Etika vědy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FF8AAFA-DF54-47A5-B3A5-C5BDB3543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9983" y="802808"/>
            <a:ext cx="6275035" cy="5520499"/>
          </a:xfrm>
        </p:spPr>
        <p:txBody>
          <a:bodyPr>
            <a:normAutofit fontScale="92500"/>
          </a:bodyPr>
          <a:lstStyle/>
          <a:p>
            <a:r>
              <a:rPr lang="cs-CZ" sz="22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odpovědnost vědců vůči</a:t>
            </a:r>
            <a:r>
              <a:rPr lang="cs-CZ" sz="2200" b="1" spc="-6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22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společnosti</a:t>
            </a:r>
            <a:endParaRPr lang="cs-CZ" sz="2200" dirty="0">
              <a:effectLst/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konkrétní pravidla a normy ve vědě 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profesních sdružení</a:t>
            </a:r>
            <a:r>
              <a:rPr lang="cs-CZ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kontrolují fungování profesní etiky</a:t>
            </a:r>
          </a:p>
          <a:p>
            <a:pPr marR="313055" algn="just">
              <a:lnSpc>
                <a:spcPct val="157000"/>
              </a:lnSpc>
              <a:spcBef>
                <a:spcPts val="935"/>
              </a:spcBef>
              <a:buClr>
                <a:srgbClr val="202020"/>
              </a:buClr>
              <a:buSzPts val="1400"/>
              <a:tabLst>
                <a:tab pos="862965" algn="l"/>
              </a:tabLst>
            </a:pP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státní instituce navrhují, přijímají a kontrolují dodržování právních ustanovení, spojených s etikou</a:t>
            </a:r>
            <a:r>
              <a:rPr lang="cs-CZ" sz="1800" spc="-22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vědy</a:t>
            </a:r>
          </a:p>
          <a:p>
            <a:pPr marL="544830" marR="313690" indent="0" algn="just">
              <a:lnSpc>
                <a:spcPct val="157000"/>
              </a:lnSpc>
              <a:spcBef>
                <a:spcPts val="10"/>
              </a:spcBef>
              <a:spcAft>
                <a:spcPts val="0"/>
              </a:spcAft>
              <a:buNone/>
            </a:pPr>
            <a:r>
              <a:rPr lang="cs-CZ" sz="1800" dirty="0">
                <a:solidFill>
                  <a:srgbClr val="202020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+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oblast </a:t>
            </a:r>
            <a:r>
              <a:rPr lang="cs-CZ" sz="1800" u="sng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etických kodexů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, které mohou pojednávat o obecných nebo profesních principech vědecké činnosti a jejich etickému rozměru, ale mohou být také součástí pracovní smlouvy, a takto jsou pak provázány s pracovními zákony</a:t>
            </a:r>
          </a:p>
          <a:p>
            <a:pPr marL="0" marR="313055" lvl="0" indent="0" algn="just">
              <a:lnSpc>
                <a:spcPct val="157000"/>
              </a:lnSpc>
              <a:spcBef>
                <a:spcPts val="25"/>
              </a:spcBef>
              <a:spcAft>
                <a:spcPts val="0"/>
              </a:spcAft>
              <a:buClr>
                <a:srgbClr val="202020"/>
              </a:buClr>
              <a:buSzPts val="1400"/>
              <a:buNone/>
              <a:tabLst>
                <a:tab pos="862965" algn="l"/>
              </a:tabLst>
            </a:pPr>
            <a:r>
              <a:rPr lang="cs-CZ" spc="-5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+ </a:t>
            </a:r>
            <a:r>
              <a:rPr lang="cs-CZ" sz="1800" u="sng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etické komise </a:t>
            </a:r>
            <a:r>
              <a:rPr lang="cs-CZ" sz="13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(např. Bioetická komise Rady pro výzkum a vývoj), </a:t>
            </a:r>
            <a:r>
              <a:rPr lang="cs-CZ" spc="-5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	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složené nejen z odborníků dané profese, ale i členy</a:t>
            </a:r>
          </a:p>
          <a:p>
            <a:pPr marL="0" marR="313055" lvl="0" indent="0" algn="just">
              <a:lnSpc>
                <a:spcPct val="157000"/>
              </a:lnSpc>
              <a:spcBef>
                <a:spcPts val="25"/>
              </a:spcBef>
              <a:spcAft>
                <a:spcPts val="0"/>
              </a:spcAft>
              <a:buClr>
                <a:srgbClr val="202020"/>
              </a:buClr>
              <a:buSzPts val="1400"/>
              <a:buNone/>
              <a:tabLst>
                <a:tab pos="862965" algn="l"/>
              </a:tabLst>
            </a:pPr>
            <a:r>
              <a:rPr lang="cs-CZ" spc="-5" dirty="0"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               </a:t>
            </a:r>
            <a:r>
              <a:rPr lang="cs-CZ" sz="1800" spc="-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z veřejnosti</a:t>
            </a:r>
          </a:p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FBEE13CD-4DE0-4D20-A2ED-9401FEC33B7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A85C52D-E952-4332-8BF5-B45870D30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57" y="3109562"/>
            <a:ext cx="4643034" cy="1547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E387338-CD29-4C23-9670-3DF4E2A42C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5071" y="5214811"/>
            <a:ext cx="2138766" cy="122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223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65B9F-9EFD-404F-8590-D1750A8B2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778632"/>
          </a:xfrm>
        </p:spPr>
        <p:txBody>
          <a:bodyPr/>
          <a:lstStyle/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Právní aspekty </a:t>
            </a:r>
            <a:b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</a:br>
            <a:b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</a:br>
            <a:r>
              <a:rPr lang="cs-CZ" sz="1800" dirty="0">
                <a:solidFill>
                  <a:schemeClr val="tx1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etiky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výzkumu a vývoje 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034BE73-940F-4E68-8408-8628F5971F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2225" y="802809"/>
            <a:ext cx="6572794" cy="5249940"/>
          </a:xfrm>
        </p:spPr>
        <p:txBody>
          <a:bodyPr/>
          <a:lstStyle/>
          <a:p>
            <a:r>
              <a:rPr lang="cs-CZ" sz="1800" b="1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etika vědy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není striktně vymezena, podléhá historickým proměnám, je kulturně zakotvená, odvíjí se od širších společenských zájmů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je ovlivněna také </a:t>
            </a:r>
            <a:r>
              <a:rPr lang="cs-CZ" sz="1800" dirty="0">
                <a:solidFill>
                  <a:schemeClr val="accent6">
                    <a:lumMod val="75000"/>
                  </a:schemeClr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ekonomickými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a </a:t>
            </a:r>
            <a:r>
              <a:rPr lang="cs-CZ" sz="1800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politickými</a:t>
            </a:r>
            <a:r>
              <a:rPr lang="cs-CZ" sz="1800" spc="-190" dirty="0">
                <a:solidFill>
                  <a:srgbClr val="FF0000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tlaky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neustále se pohybuje mezi legalitou, morálkou a</a:t>
            </a:r>
            <a:r>
              <a:rPr lang="cs-CZ" sz="1800" spc="-195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normalitou</a:t>
            </a: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průsečíkem obecně přijímaných principů etiky vědy a českého právního řádu = oblast vědecké a akademické svobody</a:t>
            </a:r>
            <a:endParaRPr lang="cs-CZ" dirty="0">
              <a:latin typeface="Georgia" panose="02040502050405020303" pitchFamily="18" charset="0"/>
              <a:ea typeface="Georgia" panose="02040502050405020303" pitchFamily="18" charset="0"/>
              <a:cs typeface="Georgia" panose="02040502050405020303" pitchFamily="18" charset="0"/>
            </a:endParaRPr>
          </a:p>
          <a:p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svoboda vědeckého</a:t>
            </a:r>
            <a:r>
              <a:rPr lang="cs-CZ" sz="1800" dirty="0">
                <a:solidFill>
                  <a:srgbClr val="00B050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bádání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; svoboda </a:t>
            </a:r>
            <a:r>
              <a:rPr lang="cs-CZ" sz="1800" dirty="0">
                <a:solidFill>
                  <a:srgbClr val="00B0F0"/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prezentování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vědeckých poznatků a výsledků; svoboda </a:t>
            </a:r>
            <a:r>
              <a:rPr lang="cs-CZ" sz="180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výuky</a:t>
            </a:r>
            <a:r>
              <a:rPr lang="cs-CZ" sz="1800" dirty="0">
                <a:effectLst/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rPr>
              <a:t> = otevřenost různým vědeckým názorům a výzkumným metodám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109666C-2D3A-4F64-83EE-8C4947E13F9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FDB5DA85-D97F-4F82-90B7-912B8AA93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477" y="3686013"/>
            <a:ext cx="2115820" cy="1066800"/>
          </a:xfrm>
          <a:prstGeom prst="rect">
            <a:avLst/>
          </a:prstGeom>
        </p:spPr>
      </p:pic>
      <p:pic>
        <p:nvPicPr>
          <p:cNvPr id="13" name="Grafický objekt 12" descr="Vennův diagram">
            <a:extLst>
              <a:ext uri="{FF2B5EF4-FFF2-40B4-BE49-F238E27FC236}">
                <a16:creationId xmlns:a16="http://schemas.microsoft.com/office/drawing/2014/main" id="{5A3678D8-D48C-49B7-A4F8-CC832E972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67261" y="34212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874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F38CA6A7-B376-414E-9FBB-E15C8AA2C7A9}"/>
              </a:ext>
            </a:extLst>
          </p:cNvPr>
          <p:cNvSpPr txBox="1"/>
          <p:nvPr/>
        </p:nvSpPr>
        <p:spPr>
          <a:xfrm>
            <a:off x="2355742" y="1074838"/>
            <a:ext cx="8214101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Liberalismus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  je filosofický pohled či politický směr  </a:t>
            </a:r>
          </a:p>
          <a:p>
            <a:endParaRPr lang="cs-CZ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prosazuje principy jako je svoboda, demokracie, volný trh, tržní ekonomika, kapitalismus, sekularismus, právní rovnost….. </a:t>
            </a:r>
          </a:p>
          <a:p>
            <a:pPr marL="285750" indent="-285750">
              <a:buFontTx/>
              <a:buChar char="-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Vznikl v 17.století v Anglii; má kořeny v evropském osvícenectví </a:t>
            </a:r>
          </a:p>
          <a:p>
            <a:pPr marL="285750" indent="-285750">
              <a:buFontTx/>
              <a:buChar char="-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V různých oblastech světa se vyvíjel odlišně (proto může mít slovo „liberalismus“ celou řadu významů v závislosti na kontextu a regionu, které se mohou i částečně ideologicky rozporovat. </a:t>
            </a:r>
          </a:p>
          <a:p>
            <a:endParaRPr lang="cs-CZ" b="0" i="0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Obecně je liberalismus označován za středovou ideologii</a:t>
            </a:r>
          </a:p>
          <a:p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285750" indent="-285750">
              <a:buFontTx/>
              <a:buChar char="-"/>
            </a:pP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lze nalézt formy liberalismu přiklánějící se více k </a:t>
            </a:r>
          </a:p>
          <a:p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                                    levému (sociální liberalismus) či </a:t>
            </a:r>
          </a:p>
          <a:p>
            <a:endParaRPr lang="cs-CZ" dirty="0">
              <a:solidFill>
                <a:srgbClr val="202122"/>
              </a:solidFill>
              <a:latin typeface="Arial" panose="020B0604020202020204" pitchFamily="34" charset="0"/>
            </a:endParaRPr>
          </a:p>
          <a:p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                           </a:t>
            </a:r>
          </a:p>
          <a:p>
            <a:r>
              <a:rPr lang="cs-CZ" dirty="0">
                <a:solidFill>
                  <a:srgbClr val="202122"/>
                </a:solidFill>
                <a:latin typeface="Arial" panose="020B0604020202020204" pitchFamily="34" charset="0"/>
              </a:rPr>
              <a:t>                                       </a:t>
            </a:r>
            <a:r>
              <a:rPr lang="cs-CZ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pravému </a:t>
            </a:r>
            <a:r>
              <a:rPr lang="cs-CZ" b="1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středu </a:t>
            </a:r>
            <a:endParaRPr lang="cs-CZ" b="1" dirty="0"/>
          </a:p>
        </p:txBody>
      </p:sp>
      <p:sp>
        <p:nvSpPr>
          <p:cNvPr id="4" name="Bublinový popisek: s obousměrnou vodorovnou šipkou 3">
            <a:extLst>
              <a:ext uri="{FF2B5EF4-FFF2-40B4-BE49-F238E27FC236}">
                <a16:creationId xmlns:a16="http://schemas.microsoft.com/office/drawing/2014/main" id="{3D09A05C-253A-4675-AD9C-5B6E142C329A}"/>
              </a:ext>
            </a:extLst>
          </p:cNvPr>
          <p:cNvSpPr/>
          <p:nvPr/>
        </p:nvSpPr>
        <p:spPr>
          <a:xfrm>
            <a:off x="8818535" y="3587858"/>
            <a:ext cx="1216152" cy="576072"/>
          </a:xfrm>
          <a:prstGeom prst="left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: doleva 5">
            <a:extLst>
              <a:ext uri="{FF2B5EF4-FFF2-40B4-BE49-F238E27FC236}">
                <a16:creationId xmlns:a16="http://schemas.microsoft.com/office/drawing/2014/main" id="{55E0E069-900C-40A2-918D-4C8D5E871126}"/>
              </a:ext>
            </a:extLst>
          </p:cNvPr>
          <p:cNvSpPr/>
          <p:nvPr/>
        </p:nvSpPr>
        <p:spPr>
          <a:xfrm>
            <a:off x="3301139" y="4401521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Šipka: doprava 6">
            <a:extLst>
              <a:ext uri="{FF2B5EF4-FFF2-40B4-BE49-F238E27FC236}">
                <a16:creationId xmlns:a16="http://schemas.microsoft.com/office/drawing/2014/main" id="{8E876CE8-7D41-461D-A70B-79CC744A3C51}"/>
              </a:ext>
            </a:extLst>
          </p:cNvPr>
          <p:cNvSpPr/>
          <p:nvPr/>
        </p:nvSpPr>
        <p:spPr>
          <a:xfrm>
            <a:off x="6803755" y="485097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5149972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{7B367D3F-E004-4EA3-9676-EC229A871791}tf16401371</Template>
  <TotalTime>1306</TotalTime>
  <Words>576</Words>
  <Application>Microsoft Office PowerPoint</Application>
  <PresentationFormat>Širokoúhlá obrazovka</PresentationFormat>
  <Paragraphs>63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8" baseType="lpstr">
      <vt:lpstr>Arial</vt:lpstr>
      <vt:lpstr>Calibri</vt:lpstr>
      <vt:lpstr>Calibri Light</vt:lpstr>
      <vt:lpstr>Georgia</vt:lpstr>
      <vt:lpstr>Rockwell</vt:lpstr>
      <vt:lpstr>Times New Roman</vt:lpstr>
      <vt:lpstr>Wingdings</vt:lpstr>
      <vt:lpstr>Atlas</vt:lpstr>
      <vt:lpstr>Prezentace aplikace PowerPoint</vt:lpstr>
      <vt:lpstr>Prezentace aplikace PowerPoint</vt:lpstr>
      <vt:lpstr>Étos univerzity a etika vědy</vt:lpstr>
      <vt:lpstr>Etos univerzity a etika vědy</vt:lpstr>
      <vt:lpstr>Kant , Dewey ,  Masaryk</vt:lpstr>
      <vt:lpstr>Vysoké školy dnes</vt:lpstr>
      <vt:lpstr>Etika vědy</vt:lpstr>
      <vt:lpstr>Právní aspekty   etiky výzkumu a vývoje </vt:lpstr>
      <vt:lpstr>Prezentace aplikace PowerPoint</vt:lpstr>
      <vt:lpstr> LIBERÁLNÍ  STÁT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Karolína Brodská</dc:creator>
  <cp:lastModifiedBy>Petra Prášilová</cp:lastModifiedBy>
  <cp:revision>72</cp:revision>
  <cp:lastPrinted>2021-07-14T12:09:59Z</cp:lastPrinted>
  <dcterms:created xsi:type="dcterms:W3CDTF">2021-05-25T07:01:10Z</dcterms:created>
  <dcterms:modified xsi:type="dcterms:W3CDTF">2021-11-29T11:41:56Z</dcterms:modified>
</cp:coreProperties>
</file>