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958" r:id="rId2"/>
    <p:sldId id="256" r:id="rId3"/>
    <p:sldId id="932" r:id="rId4"/>
    <p:sldId id="937" r:id="rId5"/>
    <p:sldId id="948" r:id="rId6"/>
    <p:sldId id="950" r:id="rId7"/>
    <p:sldId id="947" r:id="rId8"/>
    <p:sldId id="949" r:id="rId9"/>
    <p:sldId id="951" r:id="rId10"/>
    <p:sldId id="952" r:id="rId11"/>
    <p:sldId id="953" r:id="rId12"/>
    <p:sldId id="954" r:id="rId13"/>
    <p:sldId id="956" r:id="rId14"/>
    <p:sldId id="95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Štěpánka Jenešová" initials="ŠJ" lastIdx="3" clrIdx="0">
    <p:extLst>
      <p:ext uri="{19B8F6BF-5375-455C-9EA6-DF929625EA0E}">
        <p15:presenceInfo xmlns:p15="http://schemas.microsoft.com/office/powerpoint/2012/main" userId="S::28267@mail.vstecb.cz::79af250f-952e-4b78-989f-f53f522bca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těpánka Jenešová" userId="79af250f-952e-4b78-989f-f53f522bcafe" providerId="ADAL" clId="{8AFF38CA-143C-4AEF-8F72-8FF07D55B72E}"/>
    <pc:docChg chg="undo custSel addSld modSld">
      <pc:chgData name="Štěpánka Jenešová" userId="79af250f-952e-4b78-989f-f53f522bcafe" providerId="ADAL" clId="{8AFF38CA-143C-4AEF-8F72-8FF07D55B72E}" dt="2021-11-25T10:27:35.420" v="469" actId="14100"/>
      <pc:docMkLst>
        <pc:docMk/>
      </pc:docMkLst>
      <pc:sldChg chg="addSp modSp new mod">
        <pc:chgData name="Štěpánka Jenešová" userId="79af250f-952e-4b78-989f-f53f522bcafe" providerId="ADAL" clId="{8AFF38CA-143C-4AEF-8F72-8FF07D55B72E}" dt="2021-11-25T09:44:51.974" v="33" actId="1076"/>
        <pc:sldMkLst>
          <pc:docMk/>
          <pc:sldMk cId="988642043" sldId="950"/>
        </pc:sldMkLst>
        <pc:spChg chg="mod">
          <ac:chgData name="Štěpánka Jenešová" userId="79af250f-952e-4b78-989f-f53f522bcafe" providerId="ADAL" clId="{8AFF38CA-143C-4AEF-8F72-8FF07D55B72E}" dt="2021-11-25T09:40:26.442" v="20" actId="14100"/>
          <ac:spMkLst>
            <pc:docMk/>
            <pc:sldMk cId="988642043" sldId="950"/>
            <ac:spMk id="2" creationId="{EF939B8C-4E16-4EBF-A7E3-57C32A15052C}"/>
          </ac:spMkLst>
        </pc:spChg>
        <pc:spChg chg="mod">
          <ac:chgData name="Štěpánka Jenešová" userId="79af250f-952e-4b78-989f-f53f522bcafe" providerId="ADAL" clId="{8AFF38CA-143C-4AEF-8F72-8FF07D55B72E}" dt="2021-11-25T09:42:54.234" v="28" actId="14100"/>
          <ac:spMkLst>
            <pc:docMk/>
            <pc:sldMk cId="988642043" sldId="950"/>
            <ac:spMk id="3" creationId="{9513D948-973B-417C-8727-66DFBDF54376}"/>
          </ac:spMkLst>
        </pc:spChg>
        <pc:spChg chg="mod">
          <ac:chgData name="Štěpánka Jenešová" userId="79af250f-952e-4b78-989f-f53f522bcafe" providerId="ADAL" clId="{8AFF38CA-143C-4AEF-8F72-8FF07D55B72E}" dt="2021-11-25T09:40:36.121" v="22" actId="27636"/>
          <ac:spMkLst>
            <pc:docMk/>
            <pc:sldMk cId="988642043" sldId="950"/>
            <ac:spMk id="4" creationId="{EACC3D84-5BC9-4BA8-96B2-D79226FB37FA}"/>
          </ac:spMkLst>
        </pc:spChg>
        <pc:picChg chg="add mod">
          <ac:chgData name="Štěpánka Jenešová" userId="79af250f-952e-4b78-989f-f53f522bcafe" providerId="ADAL" clId="{8AFF38CA-143C-4AEF-8F72-8FF07D55B72E}" dt="2021-11-25T09:44:51.974" v="33" actId="1076"/>
          <ac:picMkLst>
            <pc:docMk/>
            <pc:sldMk cId="988642043" sldId="950"/>
            <ac:picMk id="5" creationId="{0446560F-9708-4C74-B305-F9E325394525}"/>
          </ac:picMkLst>
        </pc:picChg>
        <pc:picChg chg="add mod">
          <ac:chgData name="Štěpánka Jenešová" userId="79af250f-952e-4b78-989f-f53f522bcafe" providerId="ADAL" clId="{8AFF38CA-143C-4AEF-8F72-8FF07D55B72E}" dt="2021-11-25T09:44:49.070" v="32" actId="1076"/>
          <ac:picMkLst>
            <pc:docMk/>
            <pc:sldMk cId="988642043" sldId="950"/>
            <ac:picMk id="6" creationId="{E5C5347A-8D7F-4973-B472-E41155A5980D}"/>
          </ac:picMkLst>
        </pc:picChg>
        <pc:picChg chg="add mod">
          <ac:chgData name="Štěpánka Jenešová" userId="79af250f-952e-4b78-989f-f53f522bcafe" providerId="ADAL" clId="{8AFF38CA-143C-4AEF-8F72-8FF07D55B72E}" dt="2021-11-25T09:40:20.801" v="19" actId="1076"/>
          <ac:picMkLst>
            <pc:docMk/>
            <pc:sldMk cId="988642043" sldId="950"/>
            <ac:picMk id="1026" creationId="{DE291BA3-931A-42DA-8BCD-BE26184BBF8E}"/>
          </ac:picMkLst>
        </pc:picChg>
      </pc:sldChg>
      <pc:sldChg chg="addSp modSp new mod">
        <pc:chgData name="Štěpánka Jenešová" userId="79af250f-952e-4b78-989f-f53f522bcafe" providerId="ADAL" clId="{8AFF38CA-143C-4AEF-8F72-8FF07D55B72E}" dt="2021-11-25T10:11:09.549" v="323" actId="20577"/>
        <pc:sldMkLst>
          <pc:docMk/>
          <pc:sldMk cId="311314314" sldId="951"/>
        </pc:sldMkLst>
        <pc:spChg chg="mod">
          <ac:chgData name="Štěpánka Jenešová" userId="79af250f-952e-4b78-989f-f53f522bcafe" providerId="ADAL" clId="{8AFF38CA-143C-4AEF-8F72-8FF07D55B72E}" dt="2021-11-25T09:57:48.458" v="295" actId="14100"/>
          <ac:spMkLst>
            <pc:docMk/>
            <pc:sldMk cId="311314314" sldId="951"/>
            <ac:spMk id="2" creationId="{D23C93E8-6106-40E9-B670-E50BE5763AEF}"/>
          </ac:spMkLst>
        </pc:spChg>
        <pc:spChg chg="mod">
          <ac:chgData name="Štěpánka Jenešová" userId="79af250f-952e-4b78-989f-f53f522bcafe" providerId="ADAL" clId="{8AFF38CA-143C-4AEF-8F72-8FF07D55B72E}" dt="2021-11-25T10:11:09.549" v="323" actId="20577"/>
          <ac:spMkLst>
            <pc:docMk/>
            <pc:sldMk cId="311314314" sldId="951"/>
            <ac:spMk id="3" creationId="{3F1BC27C-5F8E-44C6-B5D2-9570B3F056A1}"/>
          </ac:spMkLst>
        </pc:spChg>
        <pc:spChg chg="mod">
          <ac:chgData name="Štěpánka Jenešová" userId="79af250f-952e-4b78-989f-f53f522bcafe" providerId="ADAL" clId="{8AFF38CA-143C-4AEF-8F72-8FF07D55B72E}" dt="2021-11-25T09:58:04.807" v="298" actId="13926"/>
          <ac:spMkLst>
            <pc:docMk/>
            <pc:sldMk cId="311314314" sldId="951"/>
            <ac:spMk id="4" creationId="{4E1231EB-B090-48A6-BEA7-7F9180E19013}"/>
          </ac:spMkLst>
        </pc:spChg>
        <pc:picChg chg="add mod">
          <ac:chgData name="Štěpánka Jenešová" userId="79af250f-952e-4b78-989f-f53f522bcafe" providerId="ADAL" clId="{8AFF38CA-143C-4AEF-8F72-8FF07D55B72E}" dt="2021-11-25T09:52:44.591" v="151" actId="1076"/>
          <ac:picMkLst>
            <pc:docMk/>
            <pc:sldMk cId="311314314" sldId="951"/>
            <ac:picMk id="5" creationId="{24DFB0D1-F7EB-48DD-8B4B-67471B5FD5D4}"/>
          </ac:picMkLst>
        </pc:picChg>
      </pc:sldChg>
      <pc:sldChg chg="addSp delSp modSp new mod">
        <pc:chgData name="Štěpánka Jenešová" userId="79af250f-952e-4b78-989f-f53f522bcafe" providerId="ADAL" clId="{8AFF38CA-143C-4AEF-8F72-8FF07D55B72E}" dt="2021-11-25T09:58:40.719" v="299" actId="13926"/>
        <pc:sldMkLst>
          <pc:docMk/>
          <pc:sldMk cId="1316382342" sldId="952"/>
        </pc:sldMkLst>
        <pc:spChg chg="mod">
          <ac:chgData name="Štěpánka Jenešová" userId="79af250f-952e-4b78-989f-f53f522bcafe" providerId="ADAL" clId="{8AFF38CA-143C-4AEF-8F72-8FF07D55B72E}" dt="2021-11-25T09:58:40.719" v="299" actId="13926"/>
          <ac:spMkLst>
            <pc:docMk/>
            <pc:sldMk cId="1316382342" sldId="952"/>
            <ac:spMk id="2" creationId="{257A5686-A751-4B17-B76D-A8C72E31EBDE}"/>
          </ac:spMkLst>
        </pc:spChg>
        <pc:spChg chg="mod">
          <ac:chgData name="Štěpánka Jenešová" userId="79af250f-952e-4b78-989f-f53f522bcafe" providerId="ADAL" clId="{8AFF38CA-143C-4AEF-8F72-8FF07D55B72E}" dt="2021-11-25T09:55:38.310" v="214" actId="14100"/>
          <ac:spMkLst>
            <pc:docMk/>
            <pc:sldMk cId="1316382342" sldId="952"/>
            <ac:spMk id="3" creationId="{182CE67B-3065-49E9-8EE0-C835216B9113}"/>
          </ac:spMkLst>
        </pc:spChg>
        <pc:spChg chg="mod">
          <ac:chgData name="Štěpánka Jenešová" userId="79af250f-952e-4b78-989f-f53f522bcafe" providerId="ADAL" clId="{8AFF38CA-143C-4AEF-8F72-8FF07D55B72E}" dt="2021-11-25T09:56:46.415" v="251" actId="27636"/>
          <ac:spMkLst>
            <pc:docMk/>
            <pc:sldMk cId="1316382342" sldId="952"/>
            <ac:spMk id="4" creationId="{44782B5C-5D99-4C36-A1C7-4BF448FA1679}"/>
          </ac:spMkLst>
        </pc:spChg>
        <pc:spChg chg="mod">
          <ac:chgData name="Štěpánka Jenešová" userId="79af250f-952e-4b78-989f-f53f522bcafe" providerId="ADAL" clId="{8AFF38CA-143C-4AEF-8F72-8FF07D55B72E}" dt="2021-11-25T09:56:52.770" v="252" actId="14100"/>
          <ac:spMkLst>
            <pc:docMk/>
            <pc:sldMk cId="1316382342" sldId="952"/>
            <ac:spMk id="5" creationId="{04CFF986-6931-4D79-8DF6-14A90AC67C26}"/>
          </ac:spMkLst>
        </pc:spChg>
        <pc:spChg chg="del mod">
          <ac:chgData name="Štěpánka Jenešová" userId="79af250f-952e-4b78-989f-f53f522bcafe" providerId="ADAL" clId="{8AFF38CA-143C-4AEF-8F72-8FF07D55B72E}" dt="2021-11-25T09:55:05.111" v="187"/>
          <ac:spMkLst>
            <pc:docMk/>
            <pc:sldMk cId="1316382342" sldId="952"/>
            <ac:spMk id="6" creationId="{E938AF35-1135-48AD-B2BB-F35B5723E5C7}"/>
          </ac:spMkLst>
        </pc:spChg>
        <pc:picChg chg="add mod">
          <ac:chgData name="Štěpánka Jenešová" userId="79af250f-952e-4b78-989f-f53f522bcafe" providerId="ADAL" clId="{8AFF38CA-143C-4AEF-8F72-8FF07D55B72E}" dt="2021-11-25T09:55:48.356" v="215" actId="1076"/>
          <ac:picMkLst>
            <pc:docMk/>
            <pc:sldMk cId="1316382342" sldId="952"/>
            <ac:picMk id="7" creationId="{E17E6BD3-1C46-4CAB-8E6B-8645AA959AA1}"/>
          </ac:picMkLst>
        </pc:picChg>
      </pc:sldChg>
      <pc:sldChg chg="addSp modSp new mod">
        <pc:chgData name="Štěpánka Jenešová" userId="79af250f-952e-4b78-989f-f53f522bcafe" providerId="ADAL" clId="{8AFF38CA-143C-4AEF-8F72-8FF07D55B72E}" dt="2021-11-25T10:27:35.420" v="469" actId="14100"/>
        <pc:sldMkLst>
          <pc:docMk/>
          <pc:sldMk cId="1768653044" sldId="953"/>
        </pc:sldMkLst>
        <pc:spChg chg="add mod">
          <ac:chgData name="Štěpánka Jenešová" userId="79af250f-952e-4b78-989f-f53f522bcafe" providerId="ADAL" clId="{8AFF38CA-143C-4AEF-8F72-8FF07D55B72E}" dt="2021-11-25T10:27:35.420" v="469" actId="14100"/>
          <ac:spMkLst>
            <pc:docMk/>
            <pc:sldMk cId="1768653044" sldId="953"/>
            <ac:spMk id="5" creationId="{3585FC8C-8CF0-4F81-A09E-F40DAD0ABABE}"/>
          </ac:spMkLst>
        </pc:spChg>
        <pc:picChg chg="add mod">
          <ac:chgData name="Štěpánka Jenešová" userId="79af250f-952e-4b78-989f-f53f522bcafe" providerId="ADAL" clId="{8AFF38CA-143C-4AEF-8F72-8FF07D55B72E}" dt="2021-11-25T10:11:53.736" v="326" actId="1076"/>
          <ac:picMkLst>
            <pc:docMk/>
            <pc:sldMk cId="1768653044" sldId="953"/>
            <ac:picMk id="2" creationId="{A70C6F48-0794-4763-8998-5DF598989B7F}"/>
          </ac:picMkLst>
        </pc:picChg>
        <pc:picChg chg="add mod">
          <ac:chgData name="Štěpánka Jenešová" userId="79af250f-952e-4b78-989f-f53f522bcafe" providerId="ADAL" clId="{8AFF38CA-143C-4AEF-8F72-8FF07D55B72E}" dt="2021-11-25T10:26:19.682" v="461" actId="1076"/>
          <ac:picMkLst>
            <pc:docMk/>
            <pc:sldMk cId="1768653044" sldId="953"/>
            <ac:picMk id="3" creationId="{E7E1408A-D5EA-4A63-ADD8-2E012D42F134}"/>
          </ac:picMkLst>
        </pc:picChg>
      </pc:sldChg>
      <pc:sldChg chg="modSp new mod">
        <pc:chgData name="Štěpánka Jenešová" userId="79af250f-952e-4b78-989f-f53f522bcafe" providerId="ADAL" clId="{8AFF38CA-143C-4AEF-8F72-8FF07D55B72E}" dt="2021-11-25T10:14:29.978" v="338" actId="14100"/>
        <pc:sldMkLst>
          <pc:docMk/>
          <pc:sldMk cId="3891267467" sldId="954"/>
        </pc:sldMkLst>
        <pc:spChg chg="mod">
          <ac:chgData name="Štěpánka Jenešová" userId="79af250f-952e-4b78-989f-f53f522bcafe" providerId="ADAL" clId="{8AFF38CA-143C-4AEF-8F72-8FF07D55B72E}" dt="2021-11-25T10:13:39.156" v="335" actId="255"/>
          <ac:spMkLst>
            <pc:docMk/>
            <pc:sldMk cId="3891267467" sldId="954"/>
            <ac:spMk id="2" creationId="{A1EAC057-F2C3-4E63-812F-9D76F5660E1D}"/>
          </ac:spMkLst>
        </pc:spChg>
        <pc:spChg chg="mod">
          <ac:chgData name="Štěpánka Jenešová" userId="79af250f-952e-4b78-989f-f53f522bcafe" providerId="ADAL" clId="{8AFF38CA-143C-4AEF-8F72-8FF07D55B72E}" dt="2021-11-25T10:14:29.978" v="338" actId="14100"/>
          <ac:spMkLst>
            <pc:docMk/>
            <pc:sldMk cId="3891267467" sldId="954"/>
            <ac:spMk id="3" creationId="{26D97DE7-8DE9-4005-AE17-22A9FB103561}"/>
          </ac:spMkLst>
        </pc:spChg>
      </pc:sldChg>
      <pc:sldChg chg="addSp modSp new mod">
        <pc:chgData name="Štěpánka Jenešová" userId="79af250f-952e-4b78-989f-f53f522bcafe" providerId="ADAL" clId="{8AFF38CA-143C-4AEF-8F72-8FF07D55B72E}" dt="2021-11-25T10:16:06.445" v="343" actId="14100"/>
        <pc:sldMkLst>
          <pc:docMk/>
          <pc:sldMk cId="1533770740" sldId="955"/>
        </pc:sldMkLst>
        <pc:picChg chg="add mod">
          <ac:chgData name="Štěpánka Jenešová" userId="79af250f-952e-4b78-989f-f53f522bcafe" providerId="ADAL" clId="{8AFF38CA-143C-4AEF-8F72-8FF07D55B72E}" dt="2021-11-25T10:16:06.445" v="343" actId="14100"/>
          <ac:picMkLst>
            <pc:docMk/>
            <pc:sldMk cId="1533770740" sldId="955"/>
            <ac:picMk id="2" creationId="{343F6646-8C10-43B6-AAEA-90997780CDB2}"/>
          </ac:picMkLst>
        </pc:picChg>
      </pc:sldChg>
      <pc:sldChg chg="addSp modSp new mod addCm modCm">
        <pc:chgData name="Štěpánka Jenešová" userId="79af250f-952e-4b78-989f-f53f522bcafe" providerId="ADAL" clId="{8AFF38CA-143C-4AEF-8F72-8FF07D55B72E}" dt="2021-11-25T10:23:26.533" v="455"/>
        <pc:sldMkLst>
          <pc:docMk/>
          <pc:sldMk cId="4127572719" sldId="956"/>
        </pc:sldMkLst>
        <pc:spChg chg="mod">
          <ac:chgData name="Štěpánka Jenešová" userId="79af250f-952e-4b78-989f-f53f522bcafe" providerId="ADAL" clId="{8AFF38CA-143C-4AEF-8F72-8FF07D55B72E}" dt="2021-11-25T10:16:53.355" v="345"/>
          <ac:spMkLst>
            <pc:docMk/>
            <pc:sldMk cId="4127572719" sldId="956"/>
            <ac:spMk id="2" creationId="{35D391FA-A3CC-4AE6-BFCC-74570D02CCF6}"/>
          </ac:spMkLst>
        </pc:spChg>
        <pc:spChg chg="mod">
          <ac:chgData name="Štěpánka Jenešová" userId="79af250f-952e-4b78-989f-f53f522bcafe" providerId="ADAL" clId="{8AFF38CA-143C-4AEF-8F72-8FF07D55B72E}" dt="2021-11-25T10:21:33.097" v="393" actId="27636"/>
          <ac:spMkLst>
            <pc:docMk/>
            <pc:sldMk cId="4127572719" sldId="956"/>
            <ac:spMk id="3" creationId="{C098E12E-E6A2-4D7B-B71D-27A232E994DD}"/>
          </ac:spMkLst>
        </pc:spChg>
        <pc:spChg chg="mod">
          <ac:chgData name="Štěpánka Jenešová" userId="79af250f-952e-4b78-989f-f53f522bcafe" providerId="ADAL" clId="{8AFF38CA-143C-4AEF-8F72-8FF07D55B72E}" dt="2021-11-25T10:22:08.344" v="449" actId="114"/>
          <ac:spMkLst>
            <pc:docMk/>
            <pc:sldMk cId="4127572719" sldId="956"/>
            <ac:spMk id="4" creationId="{3BC7CA33-8BF6-4893-B6B4-869718BFE653}"/>
          </ac:spMkLst>
        </pc:spChg>
        <pc:picChg chg="add mod">
          <ac:chgData name="Štěpánka Jenešová" userId="79af250f-952e-4b78-989f-f53f522bcafe" providerId="ADAL" clId="{8AFF38CA-143C-4AEF-8F72-8FF07D55B72E}" dt="2021-11-25T10:22:55.340" v="453" actId="1076"/>
          <ac:picMkLst>
            <pc:docMk/>
            <pc:sldMk cId="4127572719" sldId="956"/>
            <ac:picMk id="5" creationId="{3862D4ED-3B8A-4A85-BB09-78A83534D018}"/>
          </ac:picMkLst>
        </pc:picChg>
      </pc:sldChg>
    </pc:docChg>
  </pc:docChgLst>
  <pc:docChgLst>
    <pc:chgData name="Petra Prášilová" userId="fb7499ee-b213-414d-a1c3-d78538faa6c2" providerId="ADAL" clId="{963FD103-2ABC-4E11-A3B2-78D43ACD039F}"/>
    <pc:docChg chg="addSld delSld modSld sldOrd">
      <pc:chgData name="Petra Prášilová" userId="fb7499ee-b213-414d-a1c3-d78538faa6c2" providerId="ADAL" clId="{963FD103-2ABC-4E11-A3B2-78D43ACD039F}" dt="2021-11-29T11:58:36.172" v="6" actId="2696"/>
      <pc:docMkLst>
        <pc:docMk/>
      </pc:docMkLst>
      <pc:sldChg chg="ord">
        <pc:chgData name="Petra Prášilová" userId="fb7499ee-b213-414d-a1c3-d78538faa6c2" providerId="ADAL" clId="{963FD103-2ABC-4E11-A3B2-78D43ACD039F}" dt="2021-11-29T11:58:29.544" v="4"/>
        <pc:sldMkLst>
          <pc:docMk/>
          <pc:sldMk cId="2056415774" sldId="256"/>
        </pc:sldMkLst>
      </pc:sldChg>
      <pc:sldChg chg="new del">
        <pc:chgData name="Petra Prášilová" userId="fb7499ee-b213-414d-a1c3-d78538faa6c2" providerId="ADAL" clId="{963FD103-2ABC-4E11-A3B2-78D43ACD039F}" dt="2021-11-29T11:58:36.172" v="6" actId="2696"/>
        <pc:sldMkLst>
          <pc:docMk/>
          <pc:sldMk cId="898867297" sldId="957"/>
        </pc:sldMkLst>
      </pc:sldChg>
      <pc:sldChg chg="add">
        <pc:chgData name="Petra Prášilová" userId="fb7499ee-b213-414d-a1c3-d78538faa6c2" providerId="ADAL" clId="{963FD103-2ABC-4E11-A3B2-78D43ACD039F}" dt="2021-11-29T11:58:31.216" v="5"/>
        <pc:sldMkLst>
          <pc:docMk/>
          <pc:sldMk cId="1365173440" sldId="958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25T11:23:14.318" idx="3">
    <p:pos x="3318" y="3983"/>
    <p:text>potřebujeme, abychom byli všichni stejní?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AD28-466A-4578-9CF8-E4E5CB6E002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BA02-0133-468F-AA1F-C9FE8AF301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09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  <a:solidFill>
            <a:srgbClr val="39AA35"/>
          </a:solidFill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</a:t>
            </a:r>
            <a:r>
              <a:rPr lang="cs-CZ"/>
              <a:t>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  <a:solidFill>
            <a:srgbClr val="39AA35"/>
          </a:solidFill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solidFill>
            <a:srgbClr val="39AA35"/>
          </a:solidFill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  <a:solidFill>
            <a:srgbClr val="39AA35"/>
          </a:solidFill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FF2269B-2931-4A65-8181-8FB23DA349A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9919" y="200358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D81770-7019-453B-BA8D-54D0ECB5859A}"/>
              </a:ext>
            </a:extLst>
          </p:cNvPr>
          <p:cNvSpPr txBox="1"/>
          <p:nvPr userDrawn="1"/>
        </p:nvSpPr>
        <p:spPr>
          <a:xfrm>
            <a:off x="10789919" y="1389080"/>
            <a:ext cx="118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i="0" dirty="0">
                <a:solidFill>
                  <a:srgbClr val="0A0A0A"/>
                </a:solidFill>
                <a:effectLst/>
                <a:latin typeface="+mn-lt"/>
              </a:rPr>
              <a:t>Ústav podnikové strategie</a:t>
            </a:r>
            <a:endParaRPr lang="cs-CZ" sz="1500" b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cs.wikipedia.org/wiki/N%C3%A1bo%C5%BEenstv%C3%AD" TargetMode="External"/><Relationship Id="rId7" Type="http://schemas.openxmlformats.org/officeDocument/2006/relationships/hyperlink" Target="https://cs.wikipedia.org/wiki/Judith_Butlerov%C3%A1" TargetMode="External"/><Relationship Id="rId2" Type="http://schemas.openxmlformats.org/officeDocument/2006/relationships/hyperlink" Target="https://cs.wikipedia.org/wiki/Lidsk%C3%A1_ras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s.wikipedia.org/wiki/Speciesismus" TargetMode="External"/><Relationship Id="rId5" Type="http://schemas.openxmlformats.org/officeDocument/2006/relationships/hyperlink" Target="https://cs.wikipedia.org/wiki/V%C4%9Bk" TargetMode="External"/><Relationship Id="rId4" Type="http://schemas.openxmlformats.org/officeDocument/2006/relationships/hyperlink" Target="https://cs.wikipedia.org/wiki/Pohlav%C3%A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Soci%C3%A1ln%C3%AD_probl%C3%A9m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A62D99-F54E-467B-8006-3CD59E34F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5AA500-468C-49F9-AB00-55A92DF4E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0C94FF6E-DCBF-4431-BF83-A7B9EC06A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75"/>
            <a:ext cx="12192000" cy="68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73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7A5686-A751-4B17-B76D-A8C72E31E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highlight>
                  <a:srgbClr val="800000"/>
                </a:highlight>
              </a:rPr>
              <a:t>Jak je to v naší společnosti?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82CE67B-3065-49E9-8EE0-C835216B9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6708" y="803185"/>
            <a:ext cx="6763517" cy="685800"/>
          </a:xfrm>
        </p:spPr>
        <p:txBody>
          <a:bodyPr/>
          <a:lstStyle/>
          <a:p>
            <a:r>
              <a:rPr lang="cs-CZ" dirty="0"/>
              <a:t>HR management = rovné příležitosti 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4782B5C-5D99-4C36-A1C7-4BF448FA16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2270215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900" b="1" dirty="0">
                <a:latin typeface="Arial" panose="020B0604020202020204" pitchFamily="34" charset="0"/>
                <a:cs typeface="Arial" panose="020B0604020202020204" pitchFamily="34" charset="0"/>
              </a:rPr>
              <a:t>Vyplatí se tvořit a pěstovat týmy různorodě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cs-CZ" sz="2900" dirty="0">
                <a:latin typeface="Arial" panose="020B0604020202020204" pitchFamily="34" charset="0"/>
                <a:cs typeface="Arial" panose="020B0604020202020204" pitchFamily="34" charset="0"/>
              </a:rPr>
              <a:t>věkově,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900" dirty="0">
                <a:latin typeface="Arial" panose="020B0604020202020204" pitchFamily="34" charset="0"/>
                <a:cs typeface="Arial" panose="020B0604020202020204" pitchFamily="34" charset="0"/>
              </a:rPr>
              <a:t>_zkušenostně,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900" dirty="0">
                <a:latin typeface="Arial" panose="020B0604020202020204" pitchFamily="34" charset="0"/>
                <a:cs typeface="Arial" panose="020B0604020202020204" pitchFamily="34" charset="0"/>
              </a:rPr>
              <a:t>_národnostně,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sz="29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cs-CZ" sz="2900" dirty="0" err="1">
                <a:latin typeface="Arial" panose="020B0604020202020204" pitchFamily="34" charset="0"/>
                <a:cs typeface="Arial" panose="020B0604020202020204" pitchFamily="34" charset="0"/>
              </a:rPr>
              <a:t>gendrově</a:t>
            </a:r>
            <a:endParaRPr lang="cs-CZ" sz="2900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4CFF986-6931-4D79-8DF6-14A90AC67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18653" y="3759199"/>
            <a:ext cx="6264414" cy="592487"/>
          </a:xfrm>
        </p:spPr>
        <p:txBody>
          <a:bodyPr/>
          <a:lstStyle/>
          <a:p>
            <a:r>
              <a:rPr lang="cs-CZ" dirty="0"/>
              <a:t>Age management</a:t>
            </a:r>
          </a:p>
        </p:txBody>
      </p:sp>
      <p:pic>
        <p:nvPicPr>
          <p:cNvPr id="7" name="Picture 2" descr="senior skydiver - adventure - stock snímky, obrázky a fotky">
            <a:extLst>
              <a:ext uri="{FF2B5EF4-FFF2-40B4-BE49-F238E27FC236}">
                <a16:creationId xmlns:a16="http://schemas.microsoft.com/office/drawing/2014/main" id="{E17E6BD3-1C46-4CAB-8E6B-8645AA959AA1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618" y="4525148"/>
            <a:ext cx="2747874" cy="183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382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A70C6F48-0794-4763-8998-5DF598989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352" y="659274"/>
            <a:ext cx="6096528" cy="342929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E7E1408A-D5EA-4A63-ADD8-2E012D42F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1029" y="2954460"/>
            <a:ext cx="4563504" cy="304233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3585FC8C-8CF0-4F81-A09E-F40DAD0ABABE}"/>
              </a:ext>
            </a:extLst>
          </p:cNvPr>
          <p:cNvSpPr txBox="1"/>
          <p:nvPr/>
        </p:nvSpPr>
        <p:spPr>
          <a:xfrm>
            <a:off x="6715125" y="3244334"/>
            <a:ext cx="5353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rovné příležitosti = součást firemní kultury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653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EAC057-F2C3-4E63-812F-9D76F5660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dirty="0">
                <a:solidFill>
                  <a:srgbClr val="FF0000"/>
                </a:solidFill>
              </a:rPr>
              <a:t>Rovnost </a:t>
            </a:r>
            <a:r>
              <a:rPr lang="cs-CZ" dirty="0"/>
              <a:t>= cítit se začlenění do společnosti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6D97DE7-8DE9-4005-AE17-22A9FB103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8" y="803186"/>
            <a:ext cx="5744938" cy="5248622"/>
          </a:xfrm>
        </p:spPr>
        <p:txBody>
          <a:bodyPr/>
          <a:lstStyle/>
          <a:p>
            <a:pPr rtl="0"/>
            <a:r>
              <a:rPr lang="cs-CZ" dirty="0"/>
              <a:t>Dívejme se od nás dolů</a:t>
            </a:r>
          </a:p>
          <a:p>
            <a:pPr rtl="0"/>
            <a:r>
              <a:rPr lang="cs-CZ" dirty="0"/>
              <a:t>Máme se skvěle, zamyslete se</a:t>
            </a:r>
          </a:p>
          <a:p>
            <a:pPr rtl="0"/>
            <a:r>
              <a:rPr lang="cs-CZ" dirty="0"/>
              <a:t>Jak pomoci těm, kterým nebylo tak přáno? </a:t>
            </a:r>
          </a:p>
          <a:p>
            <a:pPr rtl="0"/>
            <a:r>
              <a:rPr lang="cs-CZ" dirty="0"/>
              <a:t>Jak mohu pomoci já? (nápady, inovace, vylepšení)</a:t>
            </a:r>
          </a:p>
          <a:p>
            <a:pPr rtl="0"/>
            <a:r>
              <a:rPr lang="cs-CZ" dirty="0"/>
              <a:t>Dívejte se z mnoha úhlů pohledu</a:t>
            </a:r>
          </a:p>
          <a:p>
            <a:pPr rtl="0"/>
            <a:r>
              <a:rPr lang="cs-CZ" dirty="0"/>
              <a:t>Buďte lepším „já“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1267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D391FA-A3CC-4AE6-BFCC-74570D02C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nám stojí v cestě?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98E12E-E6A2-4D7B-B71D-27A232E994D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Emoce a předsudky</a:t>
            </a:r>
          </a:p>
          <a:p>
            <a:pPr>
              <a:buFontTx/>
              <a:buChar char="-"/>
            </a:pPr>
            <a:r>
              <a:rPr lang="cs-CZ" dirty="0"/>
              <a:t>v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komunikaci, </a:t>
            </a:r>
          </a:p>
          <a:p>
            <a:pPr>
              <a:buFontTx/>
              <a:buChar char="-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 rozhodování, </a:t>
            </a:r>
          </a:p>
          <a:p>
            <a:pPr>
              <a:buFontTx/>
              <a:buChar char="-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 přesvědčování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BC7CA33-8BF6-4893-B6B4-869718BFE6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Čím více jsme vyčerpaní, tím více podléháme emocím……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</a:t>
            </a:r>
            <a:r>
              <a:rPr lang="cs-CZ" dirty="0"/>
              <a:t>a děláme horší rozhodnutí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cs-CZ" i="1" dirty="0">
                <a:latin typeface="Arial" panose="020B0604020202020204" pitchFamily="34" charset="0"/>
                <a:cs typeface="Arial" panose="020B0604020202020204" pitchFamily="34" charset="0"/>
              </a:rPr>
              <a:t>Kdo nás vychoval, to nás předurčuje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  <a:p>
            <a:pPr rtl="0"/>
            <a:r>
              <a:rPr lang="cs-CZ" dirty="0"/>
              <a:t>Víc přesvědčení = míň objektivity</a:t>
            </a:r>
          </a:p>
          <a:p>
            <a:pPr rtl="0"/>
            <a:r>
              <a:rPr lang="cs-CZ" dirty="0"/>
              <a:t>Dáváme lidi do krabic (= stereotypizace)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862D4ED-3B8A-4A85-BB09-78A83534D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739" y="1457961"/>
            <a:ext cx="2819400" cy="190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572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343F6646-8C10-43B6-AAEA-90997780C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477" y="822081"/>
            <a:ext cx="8675077" cy="528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770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702EB9-9791-4397-AF11-7BAA22210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2255108"/>
            <a:ext cx="8679915" cy="1569125"/>
          </a:xfrm>
        </p:spPr>
        <p:txBody>
          <a:bodyPr>
            <a:normAutofit fontScale="90000"/>
          </a:bodyPr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dirty="0"/>
              <a:t>Do přednášky „Etika – Filosofie“</a:t>
            </a:r>
            <a:br>
              <a:rPr lang="cs-CZ" dirty="0"/>
            </a:br>
            <a:br>
              <a:rPr lang="cs-CZ" dirty="0"/>
            </a:br>
            <a:r>
              <a:rPr lang="cs-CZ" b="1" dirty="0">
                <a:solidFill>
                  <a:srgbClr val="FF0000"/>
                </a:solidFill>
              </a:rPr>
              <a:t>Neetická diskriminace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FD2F4D-9EFD-41C7-A6FA-02E92A3F93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Štěpánka Jenešová, </a:t>
            </a:r>
            <a:r>
              <a:rPr lang="cs-CZ" sz="1400" dirty="0" err="1"/>
              <a:t>Dipl</a:t>
            </a:r>
            <a:r>
              <a:rPr lang="cs-CZ" sz="1400" dirty="0"/>
              <a:t>.-Phil.</a:t>
            </a:r>
          </a:p>
          <a:p>
            <a:r>
              <a:rPr lang="cs-CZ" dirty="0"/>
              <a:t>jenesova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@mail.vstecb.cz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415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7620A-FED5-41A0-862A-A929B315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Osnova  a kapitoly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7B36C2-103B-4452-A079-153B87A06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1" y="803186"/>
            <a:ext cx="6828320" cy="3076836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_definice diskriminace </a:t>
            </a:r>
          </a:p>
          <a:p>
            <a:pPr marL="0" indent="0">
              <a:buNone/>
            </a:pPr>
            <a:r>
              <a:rPr lang="cs-CZ" dirty="0"/>
              <a:t>_genderová politika naší společnosti</a:t>
            </a:r>
          </a:p>
          <a:p>
            <a:pPr marL="0" indent="0">
              <a:buNone/>
            </a:pPr>
            <a:r>
              <a:rPr lang="cs-CZ" dirty="0"/>
              <a:t>_věková diskriminace v personalistice</a:t>
            </a:r>
          </a:p>
          <a:p>
            <a:pPr marL="0" indent="0">
              <a:buNone/>
            </a:pPr>
            <a:r>
              <a:rPr lang="cs-CZ" dirty="0"/>
              <a:t>_zdravý </a:t>
            </a:r>
            <a:r>
              <a:rPr lang="cs-CZ" dirty="0" err="1"/>
              <a:t>age</a:t>
            </a:r>
            <a:r>
              <a:rPr lang="cs-CZ" dirty="0"/>
              <a:t> management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8D3CCCF-39D6-44B4-926D-9CEFEDA12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081" y="3675332"/>
            <a:ext cx="4327643" cy="190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82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70D13FD-2C71-4A18-88E9-2674933E8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77" y="370684"/>
            <a:ext cx="9746203" cy="648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3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04C5C0F-050B-4763-9A9B-96A30CCD7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Definice pojmu</a:t>
            </a:r>
            <a:br>
              <a:rPr lang="cs-CZ" dirty="0"/>
            </a:br>
            <a:r>
              <a:rPr lang="cs-CZ" dirty="0"/>
              <a:t>DISKRIMINACE</a:t>
            </a:r>
            <a:br>
              <a:rPr lang="cs-CZ" dirty="0"/>
            </a:br>
            <a:r>
              <a:rPr lang="cs-CZ" dirty="0"/>
              <a:t>a</a:t>
            </a:r>
            <a:br>
              <a:rPr lang="cs-CZ" dirty="0"/>
            </a:br>
            <a:r>
              <a:rPr lang="cs-CZ" dirty="0"/>
              <a:t>GENDER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0E7C6A-787A-44D0-BC62-C0848FBE5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7912" y="1893345"/>
            <a:ext cx="6849836" cy="4647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rgbClr val="202122"/>
                </a:solidFill>
                <a:latin typeface="Arial" panose="020B0604020202020204" pitchFamily="34" charset="0"/>
              </a:rPr>
              <a:t>DISKRIMINACE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je termín označující nějaké rozlišování.</a:t>
            </a:r>
          </a:p>
          <a:p>
            <a:endParaRPr lang="cs-CZ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diskriminaci na základě 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Lidská rasa"/>
              </a:rPr>
              <a:t>rasy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3" tooltip="Náboženství"/>
              </a:rPr>
              <a:t>náboženského přesvědčení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politického přesvědčení, 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4" tooltip="Pohlaví"/>
              </a:rPr>
              <a:t>pohlaví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5" tooltip="Věk"/>
              </a:rPr>
              <a:t>věku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6" tooltip="Speciesismus"/>
              </a:rPr>
              <a:t>druhu</a:t>
            </a:r>
            <a:endParaRPr lang="cs-CZ" b="0" i="0" u="none" strike="noStrike" dirty="0">
              <a:solidFill>
                <a:srgbClr val="0645AD"/>
              </a:solidFill>
              <a:effectLst/>
              <a:latin typeface="Arial" panose="020B0604020202020204" pitchFamily="34" charset="0"/>
            </a:endParaRPr>
          </a:p>
          <a:p>
            <a:endParaRPr lang="cs-CZ" dirty="0">
              <a:solidFill>
                <a:srgbClr val="0645AD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>
                <a:solidFill>
                  <a:srgbClr val="0645AD"/>
                </a:solidFill>
                <a:latin typeface="Arial" panose="020B0604020202020204" pitchFamily="34" charset="0"/>
              </a:rPr>
              <a:t>GENDER je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česky </a:t>
            </a:r>
            <a:r>
              <a:rPr lang="cs-CZ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sociální pohlaví. </a:t>
            </a:r>
            <a:r>
              <a:rPr lang="cs-CZ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Je chápán jako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soubor lidmi vytvořených představ a pravidel</a:t>
            </a:r>
          </a:p>
          <a:p>
            <a:pPr marL="0" indent="0">
              <a:buNone/>
            </a:pPr>
            <a:endParaRPr lang="cs-CZ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cs-CZ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>
                <a:solidFill>
                  <a:srgbClr val="202122"/>
                </a:solidFill>
                <a:latin typeface="Arial" panose="020B0604020202020204" pitchFamily="34" charset="0"/>
              </a:rPr>
              <a:t>Foto: </a:t>
            </a:r>
            <a:r>
              <a:rPr lang="cs-CZ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7" tooltip="Judith Butlerová"/>
              </a:rPr>
              <a:t>Judith </a:t>
            </a:r>
            <a:r>
              <a:rPr lang="cs-CZ" b="0" i="0" u="none" strike="noStrike" dirty="0" err="1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7" tooltip="Judith Butlerová"/>
              </a:rPr>
              <a:t>Butlerová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– Personifikace genderu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CF0788-9E0E-4D00-8FF7-288DDCA0C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381" y="4561971"/>
            <a:ext cx="1492398" cy="210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850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939B8C-4E16-4EBF-A7E3-57C32A150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812593"/>
          </a:xfrm>
        </p:spPr>
        <p:txBody>
          <a:bodyPr/>
          <a:lstStyle/>
          <a:p>
            <a:r>
              <a:rPr lang="cs-CZ" dirty="0"/>
              <a:t>Kdo je </a:t>
            </a:r>
            <a:r>
              <a:rPr lang="cs-CZ" dirty="0" err="1"/>
              <a:t>Butlerová</a:t>
            </a:r>
            <a:r>
              <a:rPr lang="cs-CZ" dirty="0"/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13D948-973B-417C-8727-66DFBDF54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2592398"/>
          </a:xfrm>
        </p:spPr>
        <p:txBody>
          <a:bodyPr/>
          <a:lstStyle/>
          <a:p>
            <a:r>
              <a:rPr lang="cs-CZ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Judith </a:t>
            </a:r>
            <a:r>
              <a:rPr lang="cs-CZ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Butlerová</a:t>
            </a:r>
            <a:r>
              <a:rPr lang="cs-CZ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je americká feministka, filozofka a teoretička psychoanalýzy</a:t>
            </a:r>
          </a:p>
          <a:p>
            <a:r>
              <a:rPr lang="pl-PL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posun od politiky k otázkám kultury, jazyka, obrazu a identity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EACC3D84-5BC9-4BA8-96B2-D79226FB3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 flipV="1">
            <a:off x="-2651739" y="5872056"/>
            <a:ext cx="3501197" cy="45719"/>
          </a:xfrm>
        </p:spPr>
        <p:txBody>
          <a:bodyPr>
            <a:normAutofit fontScale="25000" lnSpcReduction="20000"/>
          </a:bodyPr>
          <a:lstStyle/>
          <a:p>
            <a:endParaRPr lang="cs-CZ" dirty="0"/>
          </a:p>
        </p:txBody>
      </p:sp>
      <p:pic>
        <p:nvPicPr>
          <p:cNvPr id="1026" name="Picture 2" descr="Osobnost Judith Butler v kontextu její práce – MedKult">
            <a:extLst>
              <a:ext uri="{FF2B5EF4-FFF2-40B4-BE49-F238E27FC236}">
                <a16:creationId xmlns:a16="http://schemas.microsoft.com/office/drawing/2014/main" id="{DE291BA3-931A-42DA-8BCD-BE26184BBF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568" y="3590070"/>
            <a:ext cx="252412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0446560F-9708-4C74-B305-F9E325394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541" y="3232703"/>
            <a:ext cx="2000250" cy="28575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E5C5347A-8D7F-4973-B472-E41155A59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8890" y="3269270"/>
            <a:ext cx="200025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4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0801662-D769-4A2E-A74B-5977D77A7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25" y="2426125"/>
            <a:ext cx="2581275" cy="2456441"/>
          </a:xfrm>
        </p:spPr>
        <p:txBody>
          <a:bodyPr/>
          <a:lstStyle/>
          <a:p>
            <a:r>
              <a:rPr lang="cs-CZ" dirty="0"/>
              <a:t>nerovnost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7C0BC4-7524-44D7-B280-785A7B31C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2019300"/>
            <a:ext cx="6281873" cy="403250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   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865C908-6C97-407D-B8C4-48C9B68B3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6392" y="581025"/>
            <a:ext cx="5296538" cy="2208656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D1382C4C-E983-40D9-BD57-E36FA7B74874}"/>
              </a:ext>
            </a:extLst>
          </p:cNvPr>
          <p:cNvSpPr txBox="1"/>
          <p:nvPr/>
        </p:nvSpPr>
        <p:spPr>
          <a:xfrm>
            <a:off x="5263180" y="3483691"/>
            <a:ext cx="609420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Pojem SOCIÁLNÍ NEROVNOST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nabývá smyslu teprve tehdy, když je sociální nerovnost považována za </a:t>
            </a:r>
            <a:r>
              <a:rPr lang="cs-CZ" b="0" i="0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 tooltip="Sociální problém"/>
              </a:rPr>
              <a:t>sociální problém</a:t>
            </a:r>
            <a:r>
              <a:rPr lang="cs-CZ" b="0" i="0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Sociální nerovnost se odstraňuje ve společnosti pomalu.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Tradiční vzorec: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moc – majetek – vyšší moc</a:t>
            </a:r>
          </a:p>
          <a:p>
            <a:endParaRPr lang="cs-CZ" dirty="0">
              <a:solidFill>
                <a:srgbClr val="2021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dirty="0">
                <a:solidFill>
                  <a:srgbClr val="2021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Pozměněný dnešní vzorec: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majetek – moc – větší majetek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913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D9ECE5-3C9C-425E-A719-0A045B3D7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Diskuze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8C6CF6-307C-4BC7-B47E-1D3F9D01D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7308" y="-1043492"/>
            <a:ext cx="4507454" cy="8977888"/>
          </a:xfrm>
        </p:spPr>
        <p:txBody>
          <a:bodyPr>
            <a:normAutofit/>
          </a:bodyPr>
          <a:lstStyle/>
          <a:p>
            <a:r>
              <a:rPr lang="cs-CZ" sz="2000" dirty="0"/>
              <a:t>Je nějaká diskriminace v oblasti řízení lidských zdrojů?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/>
              <a:t>Vnímáte věkovou diskriminaci?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/>
              <a:t>Potkáváte se s rasovou diskriminací v ČR?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/>
              <a:t>Kde nebo v čem se cítíte </a:t>
            </a:r>
            <a:r>
              <a:rPr lang="cs-CZ" sz="2000"/>
              <a:t>být diskriminováni Vy? 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pic>
        <p:nvPicPr>
          <p:cNvPr id="2052" name="Picture 4" descr="Diskriminace na pracovišti -">
            <a:extLst>
              <a:ext uri="{FF2B5EF4-FFF2-40B4-BE49-F238E27FC236}">
                <a16:creationId xmlns:a16="http://schemas.microsoft.com/office/drawing/2014/main" id="{F3B16D13-D456-40FC-8E0F-7764DFFD5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276" y="4557881"/>
            <a:ext cx="3544389" cy="175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392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C93E8-6106-40E9-B670-E50BE5763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711605"/>
          </a:xfrm>
        </p:spPr>
        <p:txBody>
          <a:bodyPr/>
          <a:lstStyle/>
          <a:p>
            <a:r>
              <a:rPr lang="cs-CZ" dirty="0"/>
              <a:t>???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1BC27C-5F8E-44C6-B5D2-9570B3F05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3831714"/>
          </a:xfrm>
        </p:spPr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Protože DISKRIMINACE a PŘEDSUDKY připravují společnost/organizaci o velkou část schopných zaměstnanců.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Proč ještě ? 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E1231EB-B090-48A6-BEA7-7F9180E19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8631" y="3610708"/>
            <a:ext cx="3501197" cy="1190642"/>
          </a:xfrm>
        </p:spPr>
        <p:txBody>
          <a:bodyPr>
            <a:normAutofit fontScale="85000" lnSpcReduction="20000"/>
          </a:bodyPr>
          <a:lstStyle/>
          <a:p>
            <a:r>
              <a:rPr lang="cs-CZ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Proč toto téma v předmětu Etika a Filosofie?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4DFB0D1-F7EB-48DD-8B4B-67471B5FD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402" y="3298092"/>
            <a:ext cx="4672360" cy="286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4314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{7B367D3F-E004-4EA3-9676-EC229A871791}tf16401371</Template>
  <TotalTime>1364</TotalTime>
  <Words>376</Words>
  <Application>Microsoft Office PowerPoint</Application>
  <PresentationFormat>Širokoúhlá obrazovka</PresentationFormat>
  <Paragraphs>71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Arial</vt:lpstr>
      <vt:lpstr>Calibri</vt:lpstr>
      <vt:lpstr>Calibri Light</vt:lpstr>
      <vt:lpstr>Rockwell</vt:lpstr>
      <vt:lpstr>Wingdings</vt:lpstr>
      <vt:lpstr>Atlas</vt:lpstr>
      <vt:lpstr>Prezentace aplikace PowerPoint</vt:lpstr>
      <vt:lpstr>   Do přednášky „Etika – Filosofie“  Neetická diskriminace</vt:lpstr>
      <vt:lpstr>Osnova  a kapitoly</vt:lpstr>
      <vt:lpstr>Prezentace aplikace PowerPoint</vt:lpstr>
      <vt:lpstr>Definice pojmu DISKRIMINACE a GENDER</vt:lpstr>
      <vt:lpstr>Kdo je Butlerová?</vt:lpstr>
      <vt:lpstr>nerovnost</vt:lpstr>
      <vt:lpstr>Diskuze</vt:lpstr>
      <vt:lpstr>???</vt:lpstr>
      <vt:lpstr>Jak je to v naší společnosti?</vt:lpstr>
      <vt:lpstr>Prezentace aplikace PowerPoint</vt:lpstr>
      <vt:lpstr>Rovnost = cítit se začlenění do společnosti</vt:lpstr>
      <vt:lpstr>Co nám stojí v cestě?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52</cp:revision>
  <dcterms:created xsi:type="dcterms:W3CDTF">2021-05-25T07:01:10Z</dcterms:created>
  <dcterms:modified xsi:type="dcterms:W3CDTF">2021-11-29T11:58:37Z</dcterms:modified>
</cp:coreProperties>
</file>