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7"/>
  </p:notesMasterIdLst>
  <p:sldIdLst>
    <p:sldId id="256" r:id="rId5"/>
    <p:sldId id="258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0C0C"/>
    <a:srgbClr val="983033"/>
    <a:srgbClr val="343F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5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02" y="8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6B50A2-266A-493F-BB0E-F0AB9AAB1F59}" type="datetimeFigureOut">
              <a:rPr lang="cs-CZ" smtClean="0"/>
              <a:t>13.01.2022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3C8185-0C71-4C9A-B37D-F84DDEAB74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8432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C6C1A-50B4-4548-951E-C90F7647C9BD}" type="datetimeFigureOut">
              <a:rPr lang="cs-CZ" smtClean="0"/>
              <a:t>13.01.2022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340A8-754F-4D1C-B784-FC20F0A9E635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4943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C6C1A-50B4-4548-951E-C90F7647C9BD}" type="datetimeFigureOut">
              <a:rPr lang="cs-CZ" smtClean="0"/>
              <a:t>13.01.2022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340A8-754F-4D1C-B784-FC20F0A9E6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2737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C6C1A-50B4-4548-951E-C90F7647C9BD}" type="datetimeFigureOut">
              <a:rPr lang="cs-CZ" smtClean="0"/>
              <a:t>13.01.2022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340A8-754F-4D1C-B784-FC20F0A9E6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8777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C6C1A-50B4-4548-951E-C90F7647C9BD}" type="datetimeFigureOut">
              <a:rPr lang="cs-CZ" smtClean="0"/>
              <a:t>13.01.2022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340A8-754F-4D1C-B784-FC20F0A9E6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9363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C6C1A-50B4-4548-951E-C90F7647C9BD}" type="datetimeFigureOut">
              <a:rPr lang="cs-CZ" smtClean="0"/>
              <a:t>13.01.2022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340A8-754F-4D1C-B784-FC20F0A9E635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8147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C6C1A-50B4-4548-951E-C90F7647C9BD}" type="datetimeFigureOut">
              <a:rPr lang="cs-CZ" smtClean="0"/>
              <a:t>13.01.2022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340A8-754F-4D1C-B784-FC20F0A9E6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7851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C6C1A-50B4-4548-951E-C90F7647C9BD}" type="datetimeFigureOut">
              <a:rPr lang="cs-CZ" smtClean="0"/>
              <a:t>13.01.2022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340A8-754F-4D1C-B784-FC20F0A9E6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7696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C6C1A-50B4-4548-951E-C90F7647C9BD}" type="datetimeFigureOut">
              <a:rPr lang="cs-CZ" smtClean="0"/>
              <a:t>13.01.2022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340A8-754F-4D1C-B784-FC20F0A9E6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4041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C6C1A-50B4-4548-951E-C90F7647C9BD}" type="datetimeFigureOut">
              <a:rPr lang="cs-CZ" smtClean="0"/>
              <a:t>13.01.2022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340A8-754F-4D1C-B784-FC20F0A9E6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8061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D9C6C1A-50B4-4548-951E-C90F7647C9BD}" type="datetimeFigureOut">
              <a:rPr lang="cs-CZ" smtClean="0"/>
              <a:t>13.01.2022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82340A8-754F-4D1C-B784-FC20F0A9E6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0303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C6C1A-50B4-4548-951E-C90F7647C9BD}" type="datetimeFigureOut">
              <a:rPr lang="cs-CZ" smtClean="0"/>
              <a:t>13.01.2022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340A8-754F-4D1C-B784-FC20F0A9E6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958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D9C6C1A-50B4-4548-951E-C90F7647C9BD}" type="datetimeFigureOut">
              <a:rPr lang="cs-CZ" smtClean="0"/>
              <a:t>13.01.2022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82340A8-754F-4D1C-B784-FC20F0A9E635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0035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cs-CZ" dirty="0">
                <a:solidFill>
                  <a:schemeClr val="tx1"/>
                </a:solidFill>
              </a:rPr>
            </a:b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Progresivní metody modelování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99535" y="4418628"/>
            <a:ext cx="9144000" cy="1655762"/>
          </a:xfrm>
        </p:spPr>
        <p:txBody>
          <a:bodyPr/>
          <a:lstStyle/>
          <a:p>
            <a:pPr algn="ctr"/>
            <a:r>
              <a:rPr lang="cs-CZ" b="1" cap="none" dirty="0">
                <a:solidFill>
                  <a:srgbClr val="983033"/>
                </a:solidFill>
              </a:rPr>
              <a:t>Doc. Ing. Ladislav SOCHA, Ph.D. a kol.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930" y="376238"/>
            <a:ext cx="3905250" cy="466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7936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5600" dirty="0">
                <a:solidFill>
                  <a:schemeClr val="tx1"/>
                </a:solidFill>
              </a:rPr>
              <a:t>Kontrola splnění podmínek pro udělení zápočtu a </a:t>
            </a:r>
            <a:r>
              <a:rPr lang="cs-CZ" sz="5600">
                <a:solidFill>
                  <a:schemeClr val="tx1"/>
                </a:solidFill>
              </a:rPr>
              <a:t>udělení zápočtu</a:t>
            </a:r>
            <a:endParaRPr lang="cs-CZ" sz="5600" dirty="0">
              <a:solidFill>
                <a:schemeClr val="tx1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cap="none" dirty="0"/>
              <a:t>Seminář č. 13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930" y="376238"/>
            <a:ext cx="3905250" cy="466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96270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Vlastní 7">
      <a:dk1>
        <a:srgbClr val="0C0C0C"/>
      </a:dk1>
      <a:lt1>
        <a:sysClr val="window" lastClr="FFFFFF"/>
      </a:lt1>
      <a:dk2>
        <a:srgbClr val="983033"/>
      </a:dk2>
      <a:lt2>
        <a:srgbClr val="CCDDEA"/>
      </a:lt2>
      <a:accent1>
        <a:srgbClr val="E48312"/>
      </a:accent1>
      <a:accent2>
        <a:srgbClr val="983033"/>
      </a:accent2>
      <a:accent3>
        <a:srgbClr val="865640"/>
      </a:accent3>
      <a:accent4>
        <a:srgbClr val="983033"/>
      </a:accent4>
      <a:accent5>
        <a:srgbClr val="C2BC80"/>
      </a:accent5>
      <a:accent6>
        <a:srgbClr val="983033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5293B7189D2E345B6A5818BD11F69CE" ma:contentTypeVersion="13" ma:contentTypeDescription="Vytvoří nový dokument" ma:contentTypeScope="" ma:versionID="1ec421ab1a4498fe0d60433be41bd957">
  <xsd:schema xmlns:xsd="http://www.w3.org/2001/XMLSchema" xmlns:xs="http://www.w3.org/2001/XMLSchema" xmlns:p="http://schemas.microsoft.com/office/2006/metadata/properties" xmlns:ns3="92e8b739-1662-462e-84b7-6dd21149fd20" xmlns:ns4="fc1905a5-cf85-4e61-9a63-331118843f16" targetNamespace="http://schemas.microsoft.com/office/2006/metadata/properties" ma:root="true" ma:fieldsID="108e30d6dcd8e39fdde145644bc1f199" ns3:_="" ns4:_="">
    <xsd:import namespace="92e8b739-1662-462e-84b7-6dd21149fd20"/>
    <xsd:import namespace="fc1905a5-cf85-4e61-9a63-331118843f1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e8b739-1662-462e-84b7-6dd21149fd2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1905a5-cf85-4e61-9a63-331118843f16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2488681-B985-4C4A-82A8-610E8CCB933C}">
  <ds:schemaRefs>
    <ds:schemaRef ds:uri="92e8b739-1662-462e-84b7-6dd21149fd20"/>
    <ds:schemaRef ds:uri="http://purl.org/dc/terms/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fc1905a5-cf85-4e61-9a63-331118843f16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8A3382E-40D3-48F0-B427-5E1FA1405C6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E4B5E6B-4DFA-4D5F-AAD4-B95D71E7E43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2e8b739-1662-462e-84b7-6dd21149fd20"/>
    <ds:schemaRef ds:uri="fc1905a5-cf85-4e61-9a63-331118843f1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14401</TotalTime>
  <Words>32</Words>
  <Application>Microsoft Office PowerPoint</Application>
  <PresentationFormat>Širokoúhlá obrazovka</PresentationFormat>
  <Paragraphs>4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5" baseType="lpstr">
      <vt:lpstr>Calibri</vt:lpstr>
      <vt:lpstr>Calibri Light</vt:lpstr>
      <vt:lpstr>Retrospektiva</vt:lpstr>
      <vt:lpstr>  Progresivní metody modelování</vt:lpstr>
      <vt:lpstr>Kontrola splnění podmínek pro udělení zápočtu a udělení zápočtu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Nová Jana</dc:creator>
  <cp:lastModifiedBy>Ladislav Socha</cp:lastModifiedBy>
  <cp:revision>505</cp:revision>
  <dcterms:created xsi:type="dcterms:W3CDTF">2020-07-13T07:37:48Z</dcterms:created>
  <dcterms:modified xsi:type="dcterms:W3CDTF">2022-01-13T10:03:59Z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0x010100E5293B7189D2E345B6A5818BD11F69CE</vt:lpwstr>
  </property>
</Properties>
</file>