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4"/>
  </p:sldMasterIdLst>
  <p:notesMasterIdLst>
    <p:notesMasterId r:id="rId7"/>
  </p:notesMasterIdLst>
  <p:sldIdLst>
    <p:sldId id="256" r:id="rId5"/>
    <p:sldId id="258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C0C0C"/>
    <a:srgbClr val="983033"/>
    <a:srgbClr val="343F9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255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102" y="8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6B50A2-266A-493F-BB0E-F0AB9AAB1F59}" type="datetimeFigureOut">
              <a:rPr lang="cs-CZ" smtClean="0"/>
              <a:t>13.01.2022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F3C8185-0C71-4C9A-B37D-F84DDEAB74A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784325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9C6C1A-50B4-4548-951E-C90F7647C9BD}" type="datetimeFigureOut">
              <a:rPr lang="cs-CZ" smtClean="0"/>
              <a:t>13.01.2022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2340A8-754F-4D1C-B784-FC20F0A9E635}" type="slidenum">
              <a:rPr lang="cs-CZ" smtClean="0"/>
              <a:t>‹#›</a:t>
            </a:fld>
            <a:endParaRPr lang="cs-CZ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549431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9C6C1A-50B4-4548-951E-C90F7647C9BD}" type="datetimeFigureOut">
              <a:rPr lang="cs-CZ" smtClean="0"/>
              <a:t>13.01.2022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2340A8-754F-4D1C-B784-FC20F0A9E63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327371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9C6C1A-50B4-4548-951E-C90F7647C9BD}" type="datetimeFigureOut">
              <a:rPr lang="cs-CZ" smtClean="0"/>
              <a:t>13.01.2022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2340A8-754F-4D1C-B784-FC20F0A9E63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087771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9C6C1A-50B4-4548-951E-C90F7647C9BD}" type="datetimeFigureOut">
              <a:rPr lang="cs-CZ" smtClean="0"/>
              <a:t>13.01.2022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2340A8-754F-4D1C-B784-FC20F0A9E63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293634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9C6C1A-50B4-4548-951E-C90F7647C9BD}" type="datetimeFigureOut">
              <a:rPr lang="cs-CZ" smtClean="0"/>
              <a:t>13.01.2022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2340A8-754F-4D1C-B784-FC20F0A9E635}" type="slidenum">
              <a:rPr lang="cs-CZ" smtClean="0"/>
              <a:t>‹#›</a:t>
            </a:fld>
            <a:endParaRPr lang="cs-CZ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181471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9C6C1A-50B4-4548-951E-C90F7647C9BD}" type="datetimeFigureOut">
              <a:rPr lang="cs-CZ" smtClean="0"/>
              <a:t>13.01.2022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2340A8-754F-4D1C-B784-FC20F0A9E63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778517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9C6C1A-50B4-4548-951E-C90F7647C9BD}" type="datetimeFigureOut">
              <a:rPr lang="cs-CZ" smtClean="0"/>
              <a:t>13.01.2022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2340A8-754F-4D1C-B784-FC20F0A9E63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76967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9C6C1A-50B4-4548-951E-C90F7647C9BD}" type="datetimeFigureOut">
              <a:rPr lang="cs-CZ" smtClean="0"/>
              <a:t>13.01.2022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2340A8-754F-4D1C-B784-FC20F0A9E63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640414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9C6C1A-50B4-4548-951E-C90F7647C9BD}" type="datetimeFigureOut">
              <a:rPr lang="cs-CZ" smtClean="0"/>
              <a:t>13.01.2022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2340A8-754F-4D1C-B784-FC20F0A9E63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880618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8D9C6C1A-50B4-4548-951E-C90F7647C9BD}" type="datetimeFigureOut">
              <a:rPr lang="cs-CZ" smtClean="0"/>
              <a:t>13.01.2022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82340A8-754F-4D1C-B784-FC20F0A9E63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003036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9C6C1A-50B4-4548-951E-C90F7647C9BD}" type="datetimeFigureOut">
              <a:rPr lang="cs-CZ" smtClean="0"/>
              <a:t>13.01.2022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2340A8-754F-4D1C-B784-FC20F0A9E63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59584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8D9C6C1A-50B4-4548-951E-C90F7647C9BD}" type="datetimeFigureOut">
              <a:rPr lang="cs-CZ" smtClean="0"/>
              <a:t>13.01.2022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182340A8-754F-4D1C-B784-FC20F0A9E635}" type="slidenum">
              <a:rPr lang="cs-CZ" smtClean="0"/>
              <a:t>‹#›</a:t>
            </a:fld>
            <a:endParaRPr lang="cs-CZ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100352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cs-CZ" dirty="0">
                <a:solidFill>
                  <a:schemeClr val="tx1"/>
                </a:solidFill>
              </a:rPr>
            </a:br>
            <a:br>
              <a:rPr lang="cs-CZ" dirty="0">
                <a:solidFill>
                  <a:schemeClr val="tx1"/>
                </a:solidFill>
              </a:rPr>
            </a:br>
            <a:r>
              <a:rPr lang="cs-CZ" dirty="0">
                <a:solidFill>
                  <a:schemeClr val="tx1"/>
                </a:solidFill>
              </a:rPr>
              <a:t>Progresivní metody modelování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99535" y="4418628"/>
            <a:ext cx="9144000" cy="1655762"/>
          </a:xfrm>
        </p:spPr>
        <p:txBody>
          <a:bodyPr/>
          <a:lstStyle/>
          <a:p>
            <a:pPr algn="ctr"/>
            <a:r>
              <a:rPr lang="cs-CZ" b="1" cap="none" dirty="0">
                <a:solidFill>
                  <a:srgbClr val="983033"/>
                </a:solidFill>
              </a:rPr>
              <a:t>Doc. Ing. Ladislav SOCHA, Ph.D. </a:t>
            </a:r>
            <a:r>
              <a:rPr lang="cs-CZ" b="1" cap="none">
                <a:solidFill>
                  <a:srgbClr val="983033"/>
                </a:solidFill>
              </a:rPr>
              <a:t>a kol.</a:t>
            </a:r>
            <a:endParaRPr lang="cs-CZ" b="1" cap="none" dirty="0">
              <a:solidFill>
                <a:srgbClr val="983033"/>
              </a:solidFill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930" y="376238"/>
            <a:ext cx="3905250" cy="466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79369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cs-CZ" sz="5600" dirty="0">
                <a:solidFill>
                  <a:schemeClr val="tx1"/>
                </a:solidFill>
              </a:rPr>
              <a:t>Obhajoba projektů jednotlivých týmů formou prezentace výsledků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200" cap="none" dirty="0"/>
              <a:t>Seminář č. 11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930" y="376238"/>
            <a:ext cx="3905250" cy="466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962706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ktiva">
  <a:themeElements>
    <a:clrScheme name="Vlastní 7">
      <a:dk1>
        <a:srgbClr val="0C0C0C"/>
      </a:dk1>
      <a:lt1>
        <a:sysClr val="window" lastClr="FFFFFF"/>
      </a:lt1>
      <a:dk2>
        <a:srgbClr val="983033"/>
      </a:dk2>
      <a:lt2>
        <a:srgbClr val="CCDDEA"/>
      </a:lt2>
      <a:accent1>
        <a:srgbClr val="E48312"/>
      </a:accent1>
      <a:accent2>
        <a:srgbClr val="983033"/>
      </a:accent2>
      <a:accent3>
        <a:srgbClr val="865640"/>
      </a:accent3>
      <a:accent4>
        <a:srgbClr val="983033"/>
      </a:accent4>
      <a:accent5>
        <a:srgbClr val="C2BC80"/>
      </a:accent5>
      <a:accent6>
        <a:srgbClr val="983033"/>
      </a:accent6>
      <a:hlink>
        <a:srgbClr val="2998E3"/>
      </a:hlink>
      <a:folHlink>
        <a:srgbClr val="8C8C8C"/>
      </a:folHlink>
    </a:clrScheme>
    <a:fontScheme name="Retrospektiv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ktiv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E5293B7189D2E345B6A5818BD11F69CE" ma:contentTypeVersion="13" ma:contentTypeDescription="Vytvoří nový dokument" ma:contentTypeScope="" ma:versionID="1ec421ab1a4498fe0d60433be41bd957">
  <xsd:schema xmlns:xsd="http://www.w3.org/2001/XMLSchema" xmlns:xs="http://www.w3.org/2001/XMLSchema" xmlns:p="http://schemas.microsoft.com/office/2006/metadata/properties" xmlns:ns3="92e8b739-1662-462e-84b7-6dd21149fd20" xmlns:ns4="fc1905a5-cf85-4e61-9a63-331118843f16" targetNamespace="http://schemas.microsoft.com/office/2006/metadata/properties" ma:root="true" ma:fieldsID="108e30d6dcd8e39fdde145644bc1f199" ns3:_="" ns4:_="">
    <xsd:import namespace="92e8b739-1662-462e-84b7-6dd21149fd20"/>
    <xsd:import namespace="fc1905a5-cf85-4e61-9a63-331118843f16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2e8b739-1662-462e-84b7-6dd21149fd2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c1905a5-cf85-4e61-9a63-331118843f16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dílí se 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dílené s podrobnostmi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Hodnota hash upozornění na sdílení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2488681-B985-4C4A-82A8-610E8CCB933C}">
  <ds:schemaRefs>
    <ds:schemaRef ds:uri="92e8b739-1662-462e-84b7-6dd21149fd20"/>
    <ds:schemaRef ds:uri="http://purl.org/dc/terms/"/>
    <ds:schemaRef ds:uri="http://schemas.microsoft.com/office/2006/metadata/properties"/>
    <ds:schemaRef ds:uri="http://www.w3.org/XML/1998/namespace"/>
    <ds:schemaRef ds:uri="http://schemas.microsoft.com/office/infopath/2007/PartnerControls"/>
    <ds:schemaRef ds:uri="http://schemas.microsoft.com/office/2006/documentManagement/types"/>
    <ds:schemaRef ds:uri="http://purl.org/dc/elements/1.1/"/>
    <ds:schemaRef ds:uri="http://schemas.openxmlformats.org/package/2006/metadata/core-properties"/>
    <ds:schemaRef ds:uri="fc1905a5-cf85-4e61-9a63-331118843f16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78A3382E-40D3-48F0-B427-5E1FA1405C6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E4B5E6B-4DFA-4D5F-AAD4-B95D71E7E43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2e8b739-1662-462e-84b7-6dd21149fd20"/>
    <ds:schemaRef ds:uri="fc1905a5-cf85-4e61-9a63-331118843f1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14394</TotalTime>
  <Words>30</Words>
  <Application>Microsoft Office PowerPoint</Application>
  <PresentationFormat>Širokoúhlá obrazovka</PresentationFormat>
  <Paragraphs>4</Paragraphs>
  <Slides>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</vt:i4>
      </vt:variant>
    </vt:vector>
  </HeadingPairs>
  <TitlesOfParts>
    <vt:vector size="5" baseType="lpstr">
      <vt:lpstr>Calibri</vt:lpstr>
      <vt:lpstr>Calibri Light</vt:lpstr>
      <vt:lpstr>Retrospektiva</vt:lpstr>
      <vt:lpstr>  Progresivní metody modelování</vt:lpstr>
      <vt:lpstr>Obhajoba projektů jednotlivých týmů formou prezentace výsledků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Nová Jana</dc:creator>
  <cp:lastModifiedBy>Ladislav Socha</cp:lastModifiedBy>
  <cp:revision>503</cp:revision>
  <dcterms:created xsi:type="dcterms:W3CDTF">2020-07-13T07:37:48Z</dcterms:created>
  <dcterms:modified xsi:type="dcterms:W3CDTF">2022-01-13T10:04:12Z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0x010100E5293B7189D2E345B6A5818BD11F69CE</vt:lpwstr>
  </property>
</Properties>
</file>