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9"/>
  </p:notesMasterIdLst>
  <p:sldIdLst>
    <p:sldId id="258" r:id="rId5"/>
    <p:sldId id="495" r:id="rId6"/>
    <p:sldId id="496" r:id="rId7"/>
    <p:sldId id="45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983033"/>
    <a:srgbClr val="34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B50A2-266A-493F-BB0E-F0AB9AAB1F59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8185-0C71-4C9A-B37D-F84DDEAB74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3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4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3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7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9C6C1A-50B4-4548-951E-C90F7647C9BD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03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Prezentace výsledků 3D simulace vybrané úlohy z oblasti lití kovů a slitin a finální implementační doporučení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cap="none" dirty="0"/>
              <a:t>Seminář č. 13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8" y="831850"/>
            <a:ext cx="10256522" cy="84455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Klíčová slova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9788237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č.13 Prezentace výsledků 3D simulace vybrané úlohy z oblasti lití kovů a slitin a finální implementační doporučení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2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673" y="1845734"/>
            <a:ext cx="10370128" cy="4023360"/>
          </a:xfrm>
        </p:spPr>
        <p:txBody>
          <a:bodyPr>
            <a:normAutofit/>
          </a:bodyPr>
          <a:lstStyle/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</a:rPr>
              <a:t>ProCast, Visual-Viewer, PowerPoint, prezentace výsledků, návrh implementace</a:t>
            </a:r>
          </a:p>
          <a:p>
            <a:pPr marL="201168" lvl="1" indent="0">
              <a:buClr>
                <a:srgbClr val="983033"/>
              </a:buClr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201168" lvl="1" indent="0">
              <a:buClr>
                <a:srgbClr val="983033"/>
              </a:buClr>
              <a:buNone/>
            </a:pPr>
            <a:r>
              <a:rPr lang="cs-CZ" sz="3700" dirty="0">
                <a:solidFill>
                  <a:schemeClr val="tx1"/>
                </a:solidFill>
                <a:latin typeface="+mj-lt"/>
              </a:rPr>
              <a:t>Cíle kapitoly</a:t>
            </a:r>
          </a:p>
          <a:p>
            <a:pPr marL="201168" lvl="1" indent="0">
              <a:buClr>
                <a:srgbClr val="983033"/>
              </a:buClr>
              <a:buNone/>
            </a:pPr>
            <a:endParaRPr lang="cs-CZ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Cílem kapitoly je umožnit studentům prezentovat výsledky zadaných úloh z oblasti numerických simulací slévárenských procesů a doporučit implementaci výsledků do provozní praxe.</a:t>
            </a:r>
          </a:p>
        </p:txBody>
      </p:sp>
    </p:spTree>
    <p:extLst>
      <p:ext uri="{BB962C8B-B14F-4D97-AF65-F5344CB8AC3E}">
        <p14:creationId xmlns:p14="http://schemas.microsoft.com/office/powerpoint/2010/main" val="169057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8" y="831850"/>
            <a:ext cx="10256522" cy="84455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Úvod do kapitoly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9428019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 13 Prezentace výsledků 3D simulace vybrané úlohy z oblasti lití kovů a slitin a finální implementační doporučení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3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673" y="1845734"/>
            <a:ext cx="10370128" cy="4023360"/>
          </a:xfrm>
        </p:spPr>
        <p:txBody>
          <a:bodyPr>
            <a:normAutofit/>
          </a:bodyPr>
          <a:lstStyle/>
          <a:p>
            <a:pPr marL="201168" lvl="1" indent="0">
              <a:buClr>
                <a:srgbClr val="983033"/>
              </a:buClr>
              <a:buNone/>
            </a:pPr>
            <a:r>
              <a:rPr lang="cs-CZ" sz="2000" dirty="0">
                <a:solidFill>
                  <a:schemeClr val="tx1"/>
                </a:solidFill>
              </a:rPr>
              <a:t>Ke zdárnému ukončení předmětu je zapotřebí prezentovat výsledky vlastní práce studentů v prostředí programu ProCAST tak, aby bylo srozumitelné potřebám technologů v provozní praxi a slévárny. </a:t>
            </a:r>
          </a:p>
        </p:txBody>
      </p:sp>
    </p:spTree>
    <p:extLst>
      <p:ext uri="{BB962C8B-B14F-4D97-AF65-F5344CB8AC3E}">
        <p14:creationId xmlns:p14="http://schemas.microsoft.com/office/powerpoint/2010/main" val="80954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31850"/>
            <a:ext cx="10515600" cy="85883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Výklad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199" y="6459784"/>
            <a:ext cx="9691256" cy="365125"/>
          </a:xfrm>
        </p:spPr>
        <p:txBody>
          <a:bodyPr/>
          <a:lstStyle/>
          <a:p>
            <a:pPr algn="l"/>
            <a:r>
              <a:rPr lang="cs-CZ" sz="1400" i="1" cap="none" dirty="0"/>
              <a:t>Seminář č. 13 Prezentace výsledků 3D simulace vybrané úlohy z oblasti lití kovů a slitin a finální implementační doporučení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4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7" y="230188"/>
            <a:ext cx="3905250" cy="466725"/>
          </a:xfrm>
          <a:prstGeom prst="rect">
            <a:avLst/>
          </a:prstGeom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6117ABF-535E-480E-8A3E-4241F9B97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56520" cy="4023360"/>
          </a:xfrm>
        </p:spPr>
        <p:txBody>
          <a:bodyPr/>
          <a:lstStyle/>
          <a:p>
            <a:r>
              <a:rPr lang="cs-CZ" dirty="0">
                <a:solidFill>
                  <a:srgbClr val="0C0C0C"/>
                </a:solidFill>
              </a:rPr>
              <a:t>Vzhledem ke své povaze samostatné činnosti studentů a konzultace hodnocení výsledků numerických simulací není pro tuto kapitolu výklad relevantní. </a:t>
            </a:r>
          </a:p>
        </p:txBody>
      </p:sp>
    </p:spTree>
    <p:extLst>
      <p:ext uri="{BB962C8B-B14F-4D97-AF65-F5344CB8AC3E}">
        <p14:creationId xmlns:p14="http://schemas.microsoft.com/office/powerpoint/2010/main" val="9637072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7">
      <a:dk1>
        <a:srgbClr val="0C0C0C"/>
      </a:dk1>
      <a:lt1>
        <a:sysClr val="window" lastClr="FFFFFF"/>
      </a:lt1>
      <a:dk2>
        <a:srgbClr val="983033"/>
      </a:dk2>
      <a:lt2>
        <a:srgbClr val="CCDDEA"/>
      </a:lt2>
      <a:accent1>
        <a:srgbClr val="E48312"/>
      </a:accent1>
      <a:accent2>
        <a:srgbClr val="983033"/>
      </a:accent2>
      <a:accent3>
        <a:srgbClr val="865640"/>
      </a:accent3>
      <a:accent4>
        <a:srgbClr val="983033"/>
      </a:accent4>
      <a:accent5>
        <a:srgbClr val="C2BC80"/>
      </a:accent5>
      <a:accent6>
        <a:srgbClr val="983033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293B7189D2E345B6A5818BD11F69CE" ma:contentTypeVersion="13" ma:contentTypeDescription="Vytvoří nový dokument" ma:contentTypeScope="" ma:versionID="1ec421ab1a4498fe0d60433be41bd957">
  <xsd:schema xmlns:xsd="http://www.w3.org/2001/XMLSchema" xmlns:xs="http://www.w3.org/2001/XMLSchema" xmlns:p="http://schemas.microsoft.com/office/2006/metadata/properties" xmlns:ns3="92e8b739-1662-462e-84b7-6dd21149fd20" xmlns:ns4="fc1905a5-cf85-4e61-9a63-331118843f16" targetNamespace="http://schemas.microsoft.com/office/2006/metadata/properties" ma:root="true" ma:fieldsID="108e30d6dcd8e39fdde145644bc1f199" ns3:_="" ns4:_="">
    <xsd:import namespace="92e8b739-1662-462e-84b7-6dd21149fd20"/>
    <xsd:import namespace="fc1905a5-cf85-4e61-9a63-331118843f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8b739-1662-462e-84b7-6dd21149f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05a5-cf85-4e61-9a63-331118843f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4B5E6B-4DFA-4D5F-AAD4-B95D71E7E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8b739-1662-462e-84b7-6dd21149fd20"/>
    <ds:schemaRef ds:uri="fc1905a5-cf85-4e61-9a63-331118843f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A3382E-40D3-48F0-B427-5E1FA140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88681-B985-4C4A-82A8-610E8CCB933C}">
  <ds:schemaRefs>
    <ds:schemaRef ds:uri="http://www.w3.org/XML/1998/namespace"/>
    <ds:schemaRef ds:uri="http://purl.org/dc/terms/"/>
    <ds:schemaRef ds:uri="http://purl.org/dc/elements/1.1/"/>
    <ds:schemaRef ds:uri="92e8b739-1662-462e-84b7-6dd21149fd20"/>
    <ds:schemaRef ds:uri="fc1905a5-cf85-4e61-9a63-331118843f16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13559</TotalTime>
  <Words>173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Times New Roman</vt:lpstr>
      <vt:lpstr>Retrospektiva</vt:lpstr>
      <vt:lpstr>Prezentace výsledků 3D simulace vybrané úlohy z oblasti lití kovů a slitin a finální implementační doporučení </vt:lpstr>
      <vt:lpstr>Klíčová slova</vt:lpstr>
      <vt:lpstr>Úvod do kapitoly</vt:lpstr>
      <vt:lpstr>Výklad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 Jana</dc:creator>
  <cp:lastModifiedBy>Lucie Roučková</cp:lastModifiedBy>
  <cp:revision>624</cp:revision>
  <dcterms:created xsi:type="dcterms:W3CDTF">2020-07-13T07:37:48Z</dcterms:created>
  <dcterms:modified xsi:type="dcterms:W3CDTF">2021-03-18T11:56:19Z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0x010100E5293B7189D2E345B6A5818BD11F69CE</vt:lpwstr>
  </property>
</Properties>
</file>