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8" r:id="rId5"/>
    <p:sldId id="495" r:id="rId6"/>
    <p:sldId id="496" r:id="rId7"/>
    <p:sldId id="455" r:id="rId8"/>
    <p:sldId id="497" r:id="rId9"/>
    <p:sldId id="498" r:id="rId10"/>
    <p:sldId id="499" r:id="rId11"/>
    <p:sldId id="500" r:id="rId12"/>
    <p:sldId id="501" r:id="rId13"/>
    <p:sldId id="502" r:id="rId14"/>
    <p:sldId id="504" r:id="rId15"/>
    <p:sldId id="505" r:id="rId16"/>
    <p:sldId id="4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033"/>
    <a:srgbClr val="0C0C0C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Dokončení geometrie vybrané úlohy v CAD prostředí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TVORBA FORMY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A7034F6-6436-4CEB-872C-C4FB1EA4D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0621" y="1825624"/>
            <a:ext cx="3539517" cy="2441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E01F5D-1D60-4108-A871-0651532A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03" y="1812457"/>
            <a:ext cx="2575651" cy="36731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C3EA149-9109-492A-8B6E-18C3F16E556B}"/>
              </a:ext>
            </a:extLst>
          </p:cNvPr>
          <p:cNvSpPr txBox="1"/>
          <p:nvPr/>
        </p:nvSpPr>
        <p:spPr>
          <a:xfrm>
            <a:off x="7495309" y="2082406"/>
            <a:ext cx="40455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Geometry – basic </a:t>
            </a:r>
            <a:r>
              <a:rPr lang="cs-CZ" dirty="0" err="1"/>
              <a:t>shapes</a:t>
            </a:r>
            <a:r>
              <a:rPr lang="cs-CZ" dirty="0"/>
              <a:t> – BOX:</a:t>
            </a:r>
          </a:p>
          <a:p>
            <a:r>
              <a:rPr lang="cs-CZ" dirty="0"/>
              <a:t>-	V případě tvorby formy, 	zobrazit 	celou sestavu</a:t>
            </a:r>
          </a:p>
          <a:p>
            <a:r>
              <a:rPr lang="cs-CZ" dirty="0"/>
              <a:t>-	Box se vytvoří dle hranic 	objemů</a:t>
            </a:r>
          </a:p>
          <a:p>
            <a:r>
              <a:rPr lang="cs-CZ" dirty="0"/>
              <a:t>-	Zvětšit formu, tažením bodů, 	kromě 	plochy, která je ve 	styku s horní 	plochou jamky</a:t>
            </a:r>
          </a:p>
          <a:p>
            <a:r>
              <a:rPr lang="cs-CZ" dirty="0"/>
              <a:t>-	ASSEMBLY, potvrdit /nebo TRIM/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C372C06-6107-4B4A-8E86-5CC256C67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1" y="4430954"/>
            <a:ext cx="1605488" cy="16433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C4999DF-77C2-42FB-BACE-6285A9A77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768" y="4675959"/>
            <a:ext cx="1769765" cy="14630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7BF620-3050-432A-9C0F-A7D1CB12C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854" y="5331600"/>
            <a:ext cx="158510" cy="2133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24970D0-368D-4181-9097-AB0EA06FE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997" y="5300772"/>
            <a:ext cx="158510" cy="2133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6BC0837-6682-4FC9-9638-FD54F8EC1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587" y="4880111"/>
            <a:ext cx="1225402" cy="12680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51138AC-9DA2-4477-8CB5-1094EF910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9222" y="4789497"/>
            <a:ext cx="1408298" cy="15485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5C944CD-0DF1-47F2-9985-3EF945798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753" y="4618592"/>
            <a:ext cx="243861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Přepočet objemů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Kontrola</a:t>
            </a:r>
            <a:r>
              <a:rPr lang="en-US" sz="2000" dirty="0">
                <a:solidFill>
                  <a:schemeClr val="tx1"/>
                </a:solidFill>
              </a:rPr>
              <a:t> CAD, Geometry – repair – check, a </a:t>
            </a:r>
            <a:r>
              <a:rPr lang="en-US" sz="2000" b="1" dirty="0">
                <a:solidFill>
                  <a:schemeClr val="tx1"/>
                </a:solidFill>
              </a:rPr>
              <a:t>PŘEPOČET OBJEMŮ 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A42C0A-1551-4C41-87DC-DF6B8F8D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362" y="455370"/>
            <a:ext cx="3127519" cy="563928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7EC484-E15E-4738-9C84-7CD2CA60DE72}"/>
              </a:ext>
            </a:extLst>
          </p:cNvPr>
          <p:cNvSpPr txBox="1"/>
          <p:nvPr/>
        </p:nvSpPr>
        <p:spPr>
          <a:xfrm>
            <a:off x="4472214" y="3644926"/>
            <a:ext cx="3759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	Strom </a:t>
            </a:r>
          </a:p>
          <a:p>
            <a:r>
              <a:rPr lang="cs-CZ" sz="2000" dirty="0"/>
              <a:t>-	Pravým tlačítkem na VOLUME</a:t>
            </a:r>
          </a:p>
          <a:p>
            <a:r>
              <a:rPr lang="cs-CZ" sz="2000" dirty="0"/>
              <a:t>-	COMPUTE VOLUMES </a:t>
            </a:r>
          </a:p>
        </p:txBody>
      </p:sp>
    </p:spTree>
    <p:extLst>
      <p:ext uri="{BB962C8B-B14F-4D97-AF65-F5344CB8AC3E}">
        <p14:creationId xmlns:p14="http://schemas.microsoft.com/office/powerpoint/2010/main" val="203498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Přepočet objemů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2A59E1-095C-4C84-9427-E838ECED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91" y="2139546"/>
            <a:ext cx="2263561" cy="1783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92C316-A6A6-4560-89EB-E48FD60FA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1" y="4161806"/>
            <a:ext cx="3000548" cy="1544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8B1ED35-4DE2-4152-AB59-9D84AC90C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259" y="2963695"/>
            <a:ext cx="3127519" cy="155707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7EC484-E15E-4738-9C84-7CD2CA60DE72}"/>
              </a:ext>
            </a:extLst>
          </p:cNvPr>
          <p:cNvSpPr txBox="1"/>
          <p:nvPr/>
        </p:nvSpPr>
        <p:spPr>
          <a:xfrm>
            <a:off x="7313374" y="1825625"/>
            <a:ext cx="41013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	ProCAST přepočítá objemy podle 	opravené geometrie a vytvořené 	assembly, každý objem jedna 	barva, 	počet objemů musí 	sedět</a:t>
            </a:r>
          </a:p>
          <a:p>
            <a:r>
              <a:rPr lang="cs-CZ" sz="2000" dirty="0"/>
              <a:t>-	Kontrola, schovám objemy / 	levým na složku u objemů/ </a:t>
            </a:r>
          </a:p>
          <a:p>
            <a:r>
              <a:rPr lang="cs-CZ" sz="2000" dirty="0"/>
              <a:t>-	Levým na první objem, zvýrazní 	se červeně</a:t>
            </a:r>
          </a:p>
          <a:p>
            <a:r>
              <a:rPr lang="cs-CZ" sz="2000" dirty="0"/>
              <a:t>-	Klávesnicová šipka směr dolů 	ukazuje 	postupně všechny 	objemy sestavy, 	hlídám, zda 	není něco na víc</a:t>
            </a:r>
          </a:p>
          <a:p>
            <a:r>
              <a:rPr lang="cs-CZ" sz="2000" dirty="0"/>
              <a:t>-	Nepotřebný objem opravím</a:t>
            </a:r>
          </a:p>
        </p:txBody>
      </p:sp>
    </p:spTree>
    <p:extLst>
      <p:ext uri="{BB962C8B-B14F-4D97-AF65-F5344CB8AC3E}">
        <p14:creationId xmlns:p14="http://schemas.microsoft.com/office/powerpoint/2010/main" val="37551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</a:t>
            </a:r>
            <a:r>
              <a:rPr lang="cs-CZ" sz="1400" i="1" cap="none"/>
              <a:t>5 Dokončení geometrie vybrané úlohy v CAD prostředí</a:t>
            </a:r>
            <a:endParaRPr lang="cs-CZ" sz="1400" i="1" cap="none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1. 	Jaké úpravy geometrie je potřeba provést před započetím tvorby výpočetní sítě?</a:t>
            </a: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2.	K jakému účelu slouží funkce Split a </a:t>
            </a:r>
            <a:r>
              <a:rPr lang="cs-CZ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Trim</a:t>
            </a: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?</a:t>
            </a: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3.	Popište způsob tvorby formy v programu ProCAST.</a:t>
            </a: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4. 	Z jakého důvodu je potřebná dodatečná tvorba geometrie formy? </a:t>
            </a: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5. 	Vysvětlete účel funkce </a:t>
            </a:r>
            <a:r>
              <a:rPr lang="cs-CZ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Compute</a:t>
            </a: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Volumes</a:t>
            </a: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6. 	Lze při úpravě geometrie mazat přebytečné plochy?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záložka GEOMETRY, tvorba formy, přepočet objemů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37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Cílem kapitoly je dokončit v předcházejícím kroku zahájenou tvorbu geometrie v prostředí Visual Mesh programu ProCAST.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Pomocí dalších vhodných nástrojů ze záložky GEOMETRY je třeba provést úpravu z pohledu simulačního software nesprávných či komplikovaných tvarů, přechodů mezi složitými tvary. Následně dojde k vytvoření formy licí sestavy. Finální přepočet objemů verifikuje připravenost geometrie ke krokům, které budou prováděny v následující kapitole, tj. generování 2D a 3D sítě.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Další funkce záložky GEOMETRY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3BBDB7E-093B-4AB8-8332-491FB0B31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3224" y="1954723"/>
            <a:ext cx="4307217" cy="418226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D819B1-CC31-49A2-89FC-6493027C1C54}"/>
              </a:ext>
            </a:extLst>
          </p:cNvPr>
          <p:cNvSpPr txBox="1"/>
          <p:nvPr/>
        </p:nvSpPr>
        <p:spPr>
          <a:xfrm>
            <a:off x="6076603" y="2685779"/>
            <a:ext cx="38238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V simulačním softwaru ProCAST, lze dělat jednoduché úpravy v CAD, CURVE nakreslit křivku, kružnici, </a:t>
            </a:r>
            <a:r>
              <a:rPr lang="cs-CZ" sz="2000" dirty="0" err="1"/>
              <a:t>geometricke</a:t>
            </a:r>
            <a:r>
              <a:rPr lang="cs-CZ" sz="2000" dirty="0"/>
              <a:t> tvary – box /forma/</a:t>
            </a:r>
          </a:p>
        </p:txBody>
      </p:sp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Další funkce záložky GEOMETRY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2FAEDCF-EDEC-4ABD-A084-BF695257B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8" y="1825625"/>
            <a:ext cx="4113845" cy="43396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CC69BF-D838-4DC3-96EA-F0A8D6D158FB}"/>
              </a:ext>
            </a:extLst>
          </p:cNvPr>
          <p:cNvSpPr txBox="1"/>
          <p:nvPr/>
        </p:nvSpPr>
        <p:spPr>
          <a:xfrm>
            <a:off x="6095999" y="2795120"/>
            <a:ext cx="3804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Popřípadě  SURFACE, rozříznout plochu funkce SPLIT, dokreslit plochy </a:t>
            </a:r>
            <a:r>
              <a:rPr lang="cs-CZ" sz="2000" dirty="0" err="1"/>
              <a:t>Bland</a:t>
            </a:r>
            <a:r>
              <a:rPr lang="cs-CZ" sz="2000" dirty="0"/>
              <a:t>, </a:t>
            </a:r>
            <a:r>
              <a:rPr lang="cs-CZ" sz="2000" dirty="0" err="1"/>
              <a:t>Flat</a:t>
            </a:r>
            <a:r>
              <a:rPr lang="cs-CZ" sz="2000" dirty="0"/>
              <a:t>, funkce TRIM, odsazeni</a:t>
            </a:r>
          </a:p>
        </p:txBody>
      </p:sp>
    </p:spTree>
    <p:extLst>
      <p:ext uri="{BB962C8B-B14F-4D97-AF65-F5344CB8AC3E}">
        <p14:creationId xmlns:p14="http://schemas.microsoft.com/office/powerpoint/2010/main" val="378233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SPLIT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CD46955-6FB9-4715-9937-DB9407DC1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418" y="1825625"/>
            <a:ext cx="4285982" cy="440947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FFED48C-DEAC-4169-82D3-734459C88D5F}"/>
              </a:ext>
            </a:extLst>
          </p:cNvPr>
          <p:cNvSpPr txBox="1"/>
          <p:nvPr/>
        </p:nvSpPr>
        <p:spPr>
          <a:xfrm>
            <a:off x="6096000" y="30801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	Zvolím funkci SPLIT</a:t>
            </a:r>
          </a:p>
        </p:txBody>
      </p:sp>
    </p:spTree>
    <p:extLst>
      <p:ext uri="{BB962C8B-B14F-4D97-AF65-F5344CB8AC3E}">
        <p14:creationId xmlns:p14="http://schemas.microsoft.com/office/powerpoint/2010/main" val="386559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SPLIT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E7A90E-D77F-47BD-8F18-A77ECB7E2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937715"/>
            <a:ext cx="4151276" cy="32161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19FA8F-1279-4F0E-B39E-5DAA15329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37" y="4191360"/>
            <a:ext cx="2930048" cy="190659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506C91F-398B-41DF-B7C7-6BC0C0AEFB71}"/>
              </a:ext>
            </a:extLst>
          </p:cNvPr>
          <p:cNvSpPr txBox="1"/>
          <p:nvPr/>
        </p:nvSpPr>
        <p:spPr>
          <a:xfrm>
            <a:off x="5140037" y="1987998"/>
            <a:ext cx="68302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	</a:t>
            </a:r>
            <a:r>
              <a:rPr lang="cs-CZ" sz="2000" dirty="0"/>
              <a:t>Vyberu plochu, kterou chci rozdělit</a:t>
            </a:r>
          </a:p>
          <a:p>
            <a:r>
              <a:rPr lang="cs-CZ" sz="2000" dirty="0"/>
              <a:t>-	Potvrdím prostředním</a:t>
            </a:r>
          </a:p>
          <a:p>
            <a:r>
              <a:rPr lang="cs-CZ" sz="2000" dirty="0"/>
              <a:t>-	Zvolím, čím plochu rozdělím: body, křivka, rovina</a:t>
            </a:r>
          </a:p>
          <a:p>
            <a:r>
              <a:rPr lang="cs-CZ" sz="2000" dirty="0"/>
              <a:t>-	</a:t>
            </a:r>
            <a:r>
              <a:rPr lang="cs-CZ" sz="2000" dirty="0" err="1"/>
              <a:t>Linear</a:t>
            </a:r>
            <a:r>
              <a:rPr lang="cs-CZ" sz="2000" dirty="0"/>
              <a:t> point, zadám body řezu</a:t>
            </a:r>
          </a:p>
          <a:p>
            <a:r>
              <a:rPr lang="cs-CZ" sz="2000" dirty="0"/>
              <a:t>-	Potvrdím = náhled, znovu potvrdím = vytvoření dvou ploch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755D672-0886-4565-AA3D-5C18783FC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029" y="3730468"/>
            <a:ext cx="1605097" cy="24629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58D91B-0EF5-4EEC-8F71-21BC25A78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188" y="3730468"/>
            <a:ext cx="1605097" cy="24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TRIM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496BDA3-2F7B-4601-9BFE-CE89DB55B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222" y="1843144"/>
            <a:ext cx="6119772" cy="44108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C9BD35-12C1-43E8-B1E2-1E824425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041" y="1835085"/>
            <a:ext cx="1676545" cy="17436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F927E8-1DF5-45C8-A08A-661D8E78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901" y="1836670"/>
            <a:ext cx="1243692" cy="1755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F2ECD6-B516-4774-82EC-F799A847A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458" y="1794361"/>
            <a:ext cx="841321" cy="17740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6A56DA-75EB-4489-9143-30659945F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657" y="1818380"/>
            <a:ext cx="902286" cy="17740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BCA2E247-C343-4F49-8C10-CB9FE3BD8091}"/>
              </a:ext>
            </a:extLst>
          </p:cNvPr>
          <p:cNvSpPr/>
          <p:nvPr/>
        </p:nvSpPr>
        <p:spPr>
          <a:xfrm>
            <a:off x="2363407" y="5081674"/>
            <a:ext cx="1733550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2BF2CBD-23BF-46FC-A88F-3BF315E61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821" y="4455008"/>
            <a:ext cx="2350500" cy="23354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CED175-1AE5-4B9A-AC7E-ECF8A449273B}"/>
              </a:ext>
            </a:extLst>
          </p:cNvPr>
          <p:cNvSpPr txBox="1"/>
          <p:nvPr/>
        </p:nvSpPr>
        <p:spPr>
          <a:xfrm>
            <a:off x="6909315" y="4358757"/>
            <a:ext cx="3562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Modifikace plochy, hran v </a:t>
            </a:r>
            <a:r>
              <a:rPr lang="cs-CZ" sz="2000" dirty="0" err="1"/>
              <a:t>cadu</a:t>
            </a:r>
            <a:r>
              <a:rPr lang="cs-CZ" sz="2000" dirty="0"/>
              <a:t>.  Popisuje topologii dané plochy – funkce regenerace</a:t>
            </a:r>
          </a:p>
        </p:txBody>
      </p:sp>
    </p:spTree>
    <p:extLst>
      <p:ext uri="{BB962C8B-B14F-4D97-AF65-F5344CB8AC3E}">
        <p14:creationId xmlns:p14="http://schemas.microsoft.com/office/powerpoint/2010/main" val="139167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Další funkce záložky GEOMETRY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5 Dokončení geometrie vybrané úlohy v CAD prostředí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4FE1708-B4DC-4064-B0BD-4CD0EFA0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886" y="2202941"/>
            <a:ext cx="4284697" cy="31172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C7736C-2AE2-4CE4-A30D-A1F067EDC4D6}"/>
              </a:ext>
            </a:extLst>
          </p:cNvPr>
          <p:cNvSpPr txBox="1"/>
          <p:nvPr/>
        </p:nvSpPr>
        <p:spPr>
          <a:xfrm>
            <a:off x="5708541" y="2551837"/>
            <a:ext cx="63587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	vyberu plochu – tvorba červeného ohraničení </a:t>
            </a:r>
          </a:p>
          <a:p>
            <a:r>
              <a:rPr lang="cs-CZ" sz="2000" dirty="0"/>
              <a:t>-	potvrdím – vybraná oblast – žlutá křivka</a:t>
            </a:r>
          </a:p>
          <a:p>
            <a:r>
              <a:rPr lang="cs-CZ" sz="2000" dirty="0"/>
              <a:t>-	Shift + levé tlačítko myši – vyberu, co do plochy 		nepatří</a:t>
            </a:r>
          </a:p>
          <a:p>
            <a:r>
              <a:rPr lang="cs-CZ" sz="2000" dirty="0"/>
              <a:t>-	Potvrdím – TRIM vytvoří dvě překrývající se plochy: 	místo 	plochy spojité s křivkou – plocha navíc jde 	vymazat: dobré 	při mazání textu...</a:t>
            </a:r>
          </a:p>
        </p:txBody>
      </p:sp>
    </p:spTree>
    <p:extLst>
      <p:ext uri="{BB962C8B-B14F-4D97-AF65-F5344CB8AC3E}">
        <p14:creationId xmlns:p14="http://schemas.microsoft.com/office/powerpoint/2010/main" val="41601715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12600</TotalTime>
  <Words>674</Words>
  <Application>Microsoft Office PowerPoint</Application>
  <PresentationFormat>Širokoúhlá obrazovka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Retrospektiva</vt:lpstr>
      <vt:lpstr>Dokončení geometrie vybrané úlohy v CAD prostředí </vt:lpstr>
      <vt:lpstr>Klíčová slova</vt:lpstr>
      <vt:lpstr>Úvod do kapitoly</vt:lpstr>
      <vt:lpstr>Další funkce záložky GEOMETRY</vt:lpstr>
      <vt:lpstr>Další funkce záložky GEOMETRY</vt:lpstr>
      <vt:lpstr>SPLIT</vt:lpstr>
      <vt:lpstr>SPLIT</vt:lpstr>
      <vt:lpstr>TRIM</vt:lpstr>
      <vt:lpstr>Další funkce záložky GEOMETRY</vt:lpstr>
      <vt:lpstr>TVORBA FORMY</vt:lpstr>
      <vt:lpstr>Přepočet objemů</vt:lpstr>
      <vt:lpstr>Přepočet objemů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568</cp:revision>
  <dcterms:created xsi:type="dcterms:W3CDTF">2020-07-13T07:37:48Z</dcterms:created>
  <dcterms:modified xsi:type="dcterms:W3CDTF">2021-03-15T10:37:52Z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