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9"/>
  </p:notesMasterIdLst>
  <p:sldIdLst>
    <p:sldId id="256" r:id="rId2"/>
    <p:sldId id="294" r:id="rId3"/>
    <p:sldId id="295" r:id="rId4"/>
    <p:sldId id="296" r:id="rId5"/>
    <p:sldId id="297" r:id="rId6"/>
    <p:sldId id="300" r:id="rId7"/>
    <p:sldId id="293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72" autoAdjust="0"/>
    <p:restoredTop sz="94660" autoAdjust="0"/>
  </p:normalViewPr>
  <p:slideViewPr>
    <p:cSldViewPr snapToGrid="0">
      <p:cViewPr varScale="1">
        <p:scale>
          <a:sx n="90" d="100"/>
          <a:sy n="90" d="100"/>
        </p:scale>
        <p:origin x="13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10.11.2020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77269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10. 11. 2020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2427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52297"/>
            <a:ext cx="9144000" cy="23002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br>
              <a:rPr lang="sk-SK" sz="3600" dirty="0">
                <a:highlight>
                  <a:srgbClr val="FFFF00"/>
                </a:highlight>
              </a:rPr>
            </a:br>
            <a:r>
              <a:rPr lang="en-US" sz="3600" dirty="0" err="1">
                <a:latin typeface="Roboto"/>
              </a:rPr>
              <a:t>Aktualizace</a:t>
            </a:r>
            <a:r>
              <a:rPr lang="en-US" sz="3600" dirty="0">
                <a:latin typeface="Roboto"/>
              </a:rPr>
              <a:t> </a:t>
            </a:r>
            <a:r>
              <a:rPr lang="en-US" sz="3600" dirty="0" err="1">
                <a:latin typeface="Roboto"/>
              </a:rPr>
              <a:t>odborné</a:t>
            </a:r>
            <a:r>
              <a:rPr lang="en-US" sz="3600" dirty="0">
                <a:latin typeface="Roboto"/>
              </a:rPr>
              <a:t> </a:t>
            </a:r>
            <a:r>
              <a:rPr lang="en-US" sz="3600" dirty="0" err="1">
                <a:latin typeface="Roboto"/>
              </a:rPr>
              <a:t>literatury</a:t>
            </a:r>
            <a:r>
              <a:rPr lang="en-US" sz="3600" dirty="0">
                <a:latin typeface="Roboto"/>
              </a:rPr>
              <a:t> pro Support </a:t>
            </a:r>
            <a:r>
              <a:rPr lang="en-US" sz="3600" dirty="0" err="1">
                <a:latin typeface="Roboto"/>
              </a:rPr>
              <a:t>centre</a:t>
            </a:r>
            <a:br>
              <a:rPr lang="cs-CZ" sz="3600" dirty="0">
                <a:latin typeface="Roboto"/>
              </a:rPr>
            </a:br>
            <a:br>
              <a:rPr lang="cs-CZ" sz="3600" dirty="0">
                <a:latin typeface="Roboto"/>
              </a:rPr>
            </a:br>
            <a:r>
              <a:rPr lang="cs-CZ" sz="3600" dirty="0">
                <a:latin typeface="Roboto"/>
              </a:rPr>
              <a:t>8210004/2020</a:t>
            </a:r>
            <a:br>
              <a:rPr lang="cs-CZ" sz="3600" dirty="0">
                <a:latin typeface="Roboto"/>
              </a:rPr>
            </a:b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bg1"/>
                </a:solidFill>
                <a:highlight>
                  <a:srgbClr val="000000"/>
                </a:highlight>
              </a:rPr>
              <a:t>RNDr. Dana Smetanová, Ph.D. (za </a:t>
            </a:r>
            <a:r>
              <a:rPr lang="cs-CZ">
                <a:solidFill>
                  <a:schemeClr val="bg1"/>
                </a:solidFill>
                <a:highlight>
                  <a:srgbClr val="000000"/>
                </a:highlight>
              </a:rPr>
              <a:t>kolektiv řešitelů) </a:t>
            </a:r>
            <a:r>
              <a:rPr lang="cs-CZ"/>
              <a:t>			www</a:t>
            </a:r>
            <a:r>
              <a:rPr lang="cs-CZ" dirty="0"/>
              <a:t>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941513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současné době je provozováno SC, zřízené s podporou předchozího projektu IGS 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Vytvoření „Support centre“ pro předměty garantované KIPV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V loňském roce bylo pořízeno zejména základní vybavení.</a:t>
            </a:r>
          </a:p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provozu Support centra se podílí zhruba polovina členů Katedry informatiky a přírodních věd a 2 studenti z navazujícího studia Logistiky. Zde mají vyučující pravidelně služby (konzultace) za účelem pomoci studentům s pochopením předmětů zajišťovaných KIPV. V současné době se jedná především o online konzultace. Aktuálně připravujeme online opakovací hodiny z matematiky a fyziky. </a:t>
            </a: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3077087"/>
      </p:ext>
    </p:extLst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METODY A METODIKA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467515"/>
            <a:ext cx="8194716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Hlavním cílem projektu bylo zabezpečení provozu Support Centra (dále SC), jeho vybavení základní aktuální literaturou a dokončení a vydání skript pro studenty. Dílčí cíle byly realizace služebních cest na prohloubení spolupráce s dalšími VŠ a odborná publikace.</a:t>
            </a:r>
          </a:p>
          <a:p>
            <a:pPr marL="0" indent="0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Přidělené prostředky z oblasti „Materiální náklady“ byly využity na nákup odbornou literatury, která je uložena v místnosti D210P. </a:t>
            </a:r>
          </a:p>
          <a:p>
            <a:pPr marL="0" indent="0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Externí služby byly čerpány zejména na recenzní posudky (dvoje skripta) a tisk skript Teorie rozhodování – řešené příklady a příklady na procvičování (autor dr. Čejka), Úvod do matematiky – aplikace obyčejných diferenciálních rovnic (autoři dr. Smetanová a dr. Náhlík).</a:t>
            </a:r>
          </a:p>
          <a:p>
            <a:pPr marL="0" indent="0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Služební cesty byly realizované v menší míře než bylo původně plánováno.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3997244"/>
      </p:ext>
    </p:extLst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235075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Dvoje skripta. 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Aktualizace odborné literatury v Support centre.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1 článek odeslaný do recenzního řízení.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Realizace služebních cest na další vysoké školy.</a:t>
            </a: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77383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DOSAŽENÉ VÝSLEDKY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1510137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endParaRPr lang="cs-CZ" sz="24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Vytvořeny dvoje skripta – cvičebnice z teorie rozhodování, 1. díl z Úvodu do matematiky.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Nakoupena odborná literatura.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Dvě publikace, které byly přijaty do sborníku z konference ICERI 2020 (minulé ročníky jsou evidované ve </a:t>
            </a:r>
            <a:r>
              <a:rPr lang="cs-CZ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WoS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).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"/>
            </a:pP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Bylo realizováno několik služebních cest. Vzhledem k nastalé situaci (Covid-19) méně než bylo původně plánováno.</a:t>
            </a:r>
          </a:p>
          <a:p>
            <a:pPr marL="0" indent="0" algn="just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634113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PLÁNOVANÝ A VYČERPANÝ ROZPOČET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4642" y="2049462"/>
            <a:ext cx="8194716" cy="4351338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Rozpočet žádosti: </a:t>
            </a:r>
            <a:r>
              <a:rPr lang="cs-CZ" sz="2400" dirty="0">
                <a:solidFill>
                  <a:srgbClr val="000000"/>
                </a:solidFill>
                <a:latin typeface="Times New Roman"/>
                <a:ea typeface="Times New Roman"/>
              </a:rPr>
              <a:t>Materiální náklady = 60 000; Externí služby = 35 000; Cestovní náhrady = 25 000. </a:t>
            </a:r>
          </a:p>
          <a:p>
            <a:pPr marL="0" lvl="0" indent="0" algn="just">
              <a:spcAft>
                <a:spcPts val="0"/>
              </a:spcAft>
              <a:buNone/>
            </a:pPr>
            <a:r>
              <a:rPr lang="cs-CZ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>Schválený rozpočet: </a:t>
            </a:r>
            <a:r>
              <a:rPr lang="cs-CZ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Materiální náklady = 20 024,19; Externí služby = 27 845,36; Cestovní náhrady = 20 784,44.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Vzhledem k tomu, že se neustále měnila situace v souvislosti s Covid-19, nemohly být v plné výši čerpány cestovní náhrady a průběžně muselo dojít k několika žádostem ke změně čerpání finančních prostředků. Podrobnosti jsou uvedené ve zprávě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Controling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stavu realizace projektu.</a:t>
            </a:r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7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209349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2" y="176847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502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6102" y="5864891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6699" y="4304583"/>
            <a:ext cx="298030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 algn="ctr"/>
            <a:r>
              <a:rPr lang="cs-CZ" altLang="cs-CZ" dirty="0"/>
              <a:t>smetanova@mail.vstecb.cz</a:t>
            </a:r>
          </a:p>
          <a:p>
            <a:pPr algn="ctr"/>
            <a:endParaRPr lang="cs-CZ" altLang="cs-CZ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1520</TotalTime>
  <Words>539</Words>
  <Application>Microsoft Office PowerPoint</Application>
  <PresentationFormat>Předvádění na obrazovce (4:3)</PresentationFormat>
  <Paragraphs>81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Times New Roman</vt:lpstr>
      <vt:lpstr>Trebuchet MS</vt:lpstr>
      <vt:lpstr>Wingdings</vt:lpstr>
      <vt:lpstr>Motiv Office</vt:lpstr>
      <vt:lpstr>             Aktualizace odborné literatury pro Support centre  8210004/2020  </vt:lpstr>
      <vt:lpstr>ÚVOD</vt:lpstr>
      <vt:lpstr>METODY A METODIKA</vt:lpstr>
      <vt:lpstr>PLÁNOVANÉ VÝSLEDKY</vt:lpstr>
      <vt:lpstr>DOSAŽENÉ VÝSLEDKY</vt:lpstr>
      <vt:lpstr>PLÁNOVANÝ A VYČERPANÝ ROZPOČET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Dana Smetanová</cp:lastModifiedBy>
  <cp:revision>124</cp:revision>
  <dcterms:created xsi:type="dcterms:W3CDTF">2015-10-09T09:08:26Z</dcterms:created>
  <dcterms:modified xsi:type="dcterms:W3CDTF">2020-11-10T17:09:33Z</dcterms:modified>
</cp:coreProperties>
</file>