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3" r:id="rId3"/>
    <p:sldId id="294" r:id="rId4"/>
    <p:sldId id="298" r:id="rId5"/>
    <p:sldId id="310" r:id="rId6"/>
    <p:sldId id="296" r:id="rId7"/>
    <p:sldId id="297" r:id="rId8"/>
    <p:sldId id="293" r:id="rId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9" autoAdjust="0"/>
    <p:restoredTop sz="96357" autoAdjust="0"/>
  </p:normalViewPr>
  <p:slideViewPr>
    <p:cSldViewPr snapToGrid="0">
      <p:cViewPr>
        <p:scale>
          <a:sx n="100" d="100"/>
          <a:sy n="100" d="100"/>
        </p:scale>
        <p:origin x="1902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EFAD9-50C9-4C77-AE0D-42B4FFDADFE1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7FCE0-B5C1-4142-92E0-EB1EAFB93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475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Něco málo</a:t>
            </a:r>
            <a:r>
              <a:rPr lang="cs-CZ" baseline="0" dirty="0"/>
              <a:t> k obsahu prezentace…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4446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588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7795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117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	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903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Financování projektu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přečerpáno 719,21 Kč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658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6AC7EC-89F2-3946-BE34-997CEAFD66F6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9. 11. 2020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812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dirty="0"/>
              <a:t>Projekt 8210-002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Inovace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výuky </a:t>
            </a:r>
            <a:r>
              <a:rPr lang="sk-SK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předmětu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Diagnostika a </a:t>
            </a:r>
            <a:r>
              <a:rPr lang="sk-SK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zkušebnictví</a:t>
            </a: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5880295"/>
            <a:ext cx="9144000" cy="97770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800" dirty="0">
                <a:effectLst/>
                <a:highlight>
                  <a:srgbClr val="00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Plachý Jan, Ing. Ph.D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>
                <a:solidFill>
                  <a:schemeClr val="bg1"/>
                </a:solidFill>
                <a:highlight>
                  <a:srgbClr val="000000"/>
                </a:highlight>
              </a:rPr>
              <a:t>– hlavní řešitel  </a:t>
            </a: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/>
              <a:t>		 </a:t>
            </a:r>
            <a:r>
              <a:rPr lang="en-US" dirty="0" err="1">
                <a:highlight>
                  <a:srgbClr val="0000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Žák</a:t>
            </a:r>
            <a:r>
              <a:rPr lang="en-US" dirty="0">
                <a:highlight>
                  <a:srgbClr val="0000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 Jaroslav, doc. Ing. </a:t>
            </a:r>
            <a:r>
              <a:rPr lang="en-US" dirty="0" err="1">
                <a:highlight>
                  <a:srgbClr val="0000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CSc</a:t>
            </a:r>
            <a:r>
              <a:rPr lang="cs-CZ" dirty="0">
                <a:highlight>
                  <a:srgbClr val="0000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,- řešitel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		                                                                       </a:t>
            </a:r>
            <a:r>
              <a:rPr lang="cs-CZ" dirty="0" err="1">
                <a:highlight>
                  <a:srgbClr val="0000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Kovacs</a:t>
            </a:r>
            <a:r>
              <a:rPr lang="cs-CZ" dirty="0">
                <a:highlight>
                  <a:srgbClr val="0000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 Pavel, Ing- řešitel</a:t>
            </a:r>
            <a:r>
              <a:rPr lang="cs-CZ" dirty="0"/>
              <a:t>	</a:t>
            </a:r>
          </a:p>
          <a:p>
            <a:pPr algn="ctr"/>
            <a:r>
              <a:rPr lang="cs-CZ" dirty="0"/>
              <a:t>www.VSTECB.cz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Osnova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r>
              <a:rPr lang="cs-CZ" altLang="cs-CZ" sz="2400" dirty="0"/>
              <a:t>Úvod</a:t>
            </a:r>
          </a:p>
          <a:p>
            <a:r>
              <a:rPr lang="cs-CZ" altLang="cs-CZ" sz="2400" dirty="0"/>
              <a:t>Metody a metodika</a:t>
            </a:r>
          </a:p>
          <a:p>
            <a:r>
              <a:rPr lang="cs-CZ" altLang="cs-CZ" sz="2400" dirty="0"/>
              <a:t>Plánované a dosažené výsledky</a:t>
            </a:r>
          </a:p>
          <a:p>
            <a:r>
              <a:rPr lang="cs-CZ" altLang="cs-CZ" sz="2400" dirty="0"/>
              <a:t>Plánovaný a vyčerpaný rozpočet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920874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" y="1485900"/>
            <a:ext cx="8272523" cy="3367548"/>
          </a:xfrm>
        </p:spPr>
        <p:txBody>
          <a:bodyPr/>
          <a:lstStyle/>
          <a:p>
            <a:pPr algn="just"/>
            <a:r>
              <a:rPr lang="cs-CZ" sz="2400" b="1" dirty="0"/>
              <a:t>Cíl IGS: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s-CZ" dirty="0"/>
              <a:t>Cílem tohoto IG bylo pořídit přístrojů (pomůcek) pro provádění a diagnostiku hydroizolací na bázi asfaltů,  lať pro měření rovinnosti povrchů a grafická úprava přednášek předmětu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000" dirty="0"/>
          </a:p>
          <a:p>
            <a:pPr algn="just">
              <a:buNone/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						www.</a:t>
            </a:r>
            <a:r>
              <a:rPr lang="cs-CZ" dirty="0" err="1"/>
              <a:t>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239815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718043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Materiál a metodika řešení 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" y="1692274"/>
            <a:ext cx="8552035" cy="399107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dirty="0"/>
              <a:t>Na základě praktických zkušeností byly pro diagnostiku a provádění izolací z asfaltových pásů pořízeny tyto pracovní pomůcky: stavební hořáky (velký a dva malé) s plynovými bombami včetně příslušenství. Úprava přednášek spočívala ve sjednocení grafické podoby, úpravy obsahu a přidání zvukové stopy. 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						www.</a:t>
            </a:r>
            <a:r>
              <a:rPr lang="cs-CZ" dirty="0" err="1"/>
              <a:t>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719854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br>
              <a:rPr lang="cs-CZ" altLang="cs-CZ" sz="3600" b="1" dirty="0">
                <a:solidFill>
                  <a:srgbClr val="98141B"/>
                </a:solidFill>
              </a:rPr>
            </a:br>
            <a:r>
              <a:rPr lang="cs-CZ" altLang="cs-CZ" sz="3600" b="1" dirty="0">
                <a:solidFill>
                  <a:srgbClr val="98141B"/>
                </a:solidFill>
              </a:rPr>
              <a:t>Plánované a dosažené výsledky</a:t>
            </a:r>
            <a:br>
              <a:rPr lang="cs-CZ" altLang="cs-CZ" sz="3600" dirty="0"/>
            </a:br>
            <a:endParaRPr lang="cs-CZ" altLang="cs-CZ" sz="3600" b="1" dirty="0">
              <a:solidFill>
                <a:srgbClr val="98141B"/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						www.VSTECB.cz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C4C7B8A-2422-4214-BA1F-CA2CC4910B42}"/>
              </a:ext>
            </a:extLst>
          </p:cNvPr>
          <p:cNvSpPr txBox="1"/>
          <p:nvPr/>
        </p:nvSpPr>
        <p:spPr>
          <a:xfrm>
            <a:off x="206375" y="1690688"/>
            <a:ext cx="8529662" cy="1964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800" dirty="0">
                <a:latin typeface="+mn-lt"/>
              </a:rPr>
              <a:t>Pracovní pomůcky byly pořízeny a přednášky jsou používány pro výuku předmětu Diagnostika a zkušebnictví (NDSZ).</a:t>
            </a:r>
          </a:p>
        </p:txBody>
      </p:sp>
    </p:spTree>
    <p:extLst>
      <p:ext uri="{BB962C8B-B14F-4D97-AF65-F5344CB8AC3E}">
        <p14:creationId xmlns:p14="http://schemas.microsoft.com/office/powerpoint/2010/main" val="673446698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br>
              <a:rPr lang="cs-CZ" altLang="cs-CZ" sz="3600" b="1" dirty="0">
                <a:solidFill>
                  <a:srgbClr val="98141B"/>
                </a:solidFill>
              </a:rPr>
            </a:br>
            <a:r>
              <a:rPr lang="cs-CZ" altLang="cs-CZ" sz="3600" b="1" dirty="0">
                <a:solidFill>
                  <a:srgbClr val="98141B"/>
                </a:solidFill>
              </a:rPr>
              <a:t>Plánované a dosažené výsledky</a:t>
            </a:r>
            <a:br>
              <a:rPr lang="cs-CZ" altLang="cs-CZ" sz="3600" dirty="0"/>
            </a:b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295894" cy="435133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cs-CZ" dirty="0"/>
              <a:t>Podpora výuky předmětu Diagnostika a zkušebnictví (NDSZ),</a:t>
            </a:r>
          </a:p>
          <a:p>
            <a:pPr>
              <a:lnSpc>
                <a:spcPct val="150000"/>
              </a:lnSpc>
              <a:spcAft>
                <a:spcPts val="1000"/>
              </a:spcAft>
              <a:buFontTx/>
              <a:buChar char="-"/>
            </a:pPr>
            <a:r>
              <a:rPr lang="cs-CZ" dirty="0"/>
              <a:t>posílení možnosti hospodářské činnosti,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dirty="0"/>
              <a:t>- podpora publikační činnosti akademických pracovníků,</a:t>
            </a: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dirty="0"/>
              <a:t>- zvýšení úrovně kvalifikačních prací v oblasti diagnostiky a zkušebnictví.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 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					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808126656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br>
              <a:rPr lang="cs-CZ" altLang="cs-CZ" sz="3600" b="1" dirty="0">
                <a:solidFill>
                  <a:srgbClr val="98141B"/>
                </a:solidFill>
              </a:rPr>
            </a:br>
            <a:r>
              <a:rPr lang="cs-CZ" altLang="cs-CZ" sz="3600" b="1" dirty="0">
                <a:solidFill>
                  <a:srgbClr val="98141B"/>
                </a:solidFill>
              </a:rPr>
              <a:t>Plánovaný a vyčerpaný rozpočet</a:t>
            </a:r>
            <a:br>
              <a:rPr lang="cs-CZ" altLang="cs-CZ" sz="3600" dirty="0"/>
            </a:br>
            <a:endParaRPr lang="cs-CZ" altLang="cs-CZ" sz="3600" b="1" dirty="0">
              <a:solidFill>
                <a:srgbClr val="98141B"/>
              </a:solidFill>
            </a:endParaRP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6								www.VSTECB.cz</a:t>
            </a:r>
          </a:p>
        </p:txBody>
      </p:sp>
      <p:pic>
        <p:nvPicPr>
          <p:cNvPr id="18" name="Zástupný obsah 17">
            <a:extLst>
              <a:ext uri="{FF2B5EF4-FFF2-40B4-BE49-F238E27FC236}">
                <a16:creationId xmlns:a16="http://schemas.microsoft.com/office/drawing/2014/main" id="{C91EC27A-D36A-435C-A7EA-4D446151DF7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4"/>
          <a:srcRect l="10416" t="18109" r="58664" b="18511"/>
          <a:stretch/>
        </p:blipFill>
        <p:spPr bwMode="auto">
          <a:xfrm>
            <a:off x="1437835" y="1438275"/>
            <a:ext cx="6458829" cy="43513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7291057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282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378325"/>
            <a:ext cx="26340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plachy@mail.vstecb.cz</a:t>
            </a:r>
          </a:p>
          <a:p>
            <a:r>
              <a:rPr lang="cs-CZ" altLang="cs-CZ" dirty="0"/>
              <a:t>18761@mail.</a:t>
            </a:r>
            <a:r>
              <a:rPr lang="cs-CZ" altLang="cs-CZ" dirty="0" err="1"/>
              <a:t>vstecb.cz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5133</TotalTime>
  <Words>353</Words>
  <Application>Microsoft Office PowerPoint</Application>
  <PresentationFormat>Předvádění na obrazovce (4:3)</PresentationFormat>
  <Paragraphs>47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Trebuchet MS</vt:lpstr>
      <vt:lpstr>Motiv Office</vt:lpstr>
      <vt:lpstr>Projekt 8210-002 Inovace výuky předmětu  Diagnostika a zkušebnictví</vt:lpstr>
      <vt:lpstr>Osnova</vt:lpstr>
      <vt:lpstr>Úvod</vt:lpstr>
      <vt:lpstr>Materiál a metodika řešení </vt:lpstr>
      <vt:lpstr> Plánované a dosažené výsledky </vt:lpstr>
      <vt:lpstr> Plánované a dosažené výsledky </vt:lpstr>
      <vt:lpstr> Plánovaný a vyčerpaný rozpočet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Jan Plachý</cp:lastModifiedBy>
  <cp:revision>250</cp:revision>
  <dcterms:created xsi:type="dcterms:W3CDTF">2015-10-09T09:08:26Z</dcterms:created>
  <dcterms:modified xsi:type="dcterms:W3CDTF">2020-11-09T21:51:57Z</dcterms:modified>
</cp:coreProperties>
</file>