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9"/>
  </p:notesMasterIdLst>
  <p:sldIdLst>
    <p:sldId id="256" r:id="rId2"/>
    <p:sldId id="294" r:id="rId3"/>
    <p:sldId id="295" r:id="rId4"/>
    <p:sldId id="296" r:id="rId5"/>
    <p:sldId id="297" r:id="rId6"/>
    <p:sldId id="300" r:id="rId7"/>
    <p:sldId id="293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2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131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10.11.2020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726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768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87" y="2397633"/>
            <a:ext cx="9144000" cy="23002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r>
              <a:rPr lang="vi-VN" sz="3600" dirty="0">
                <a:latin typeface="Roboto"/>
              </a:rPr>
              <a:t>Inovace studijních materiálů předmětu Fyzika II</a:t>
            </a:r>
            <a:br>
              <a:rPr lang="cs-CZ" sz="3600" dirty="0">
                <a:latin typeface="Roboto"/>
              </a:rPr>
            </a:br>
            <a:r>
              <a:rPr lang="cs-CZ" sz="3600" dirty="0">
                <a:latin typeface="Roboto"/>
              </a:rPr>
              <a:t>IGS8210-001/2020</a:t>
            </a:r>
            <a:br>
              <a:rPr lang="cs-CZ" sz="3600" dirty="0">
                <a:latin typeface="Roboto"/>
              </a:rPr>
            </a:b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103462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  <a:highlight>
                  <a:srgbClr val="000000"/>
                </a:highlight>
              </a:rPr>
              <a:t>Mgr. Tomáš Náhlík Ph.D.  	</a:t>
            </a:r>
            <a:r>
              <a:rPr lang="cs-CZ" dirty="0"/>
              <a:t>				www.VSTECB.cz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ÚVOD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/>
              <a:t>Cílem projektu bylo vytvořit a vydat skripta – Sbírka řešených a komentovaných příkladů z Fyziky II – a poskytnout tak studentům vlastní studijní literaturu potřebnou ke zvládnutí předmětu Fyzika II. Dále bylo v plánu využít poskytnutých prostředků pro nákup stavebnic BOFIN a dalšího příslušenství pro rozšíření experimentů pro názornou výuku (možnost využití i na dalších akcích – Noc Vědců, Den otevřených dveří…). Dále jsme plánovali rozšířit studijní literaturu zejména o cizojazyčné tituly (podpora studentů ERASMUS). Dalším cílem bylo vytvořit, aktualizovat, rozšířit stávající </a:t>
            </a:r>
            <a:r>
              <a:rPr lang="cs-CZ" altLang="cs-CZ" sz="2400" dirty="0" err="1"/>
              <a:t>odpovědníky</a:t>
            </a:r>
            <a:r>
              <a:rPr lang="cs-CZ" altLang="cs-CZ" sz="2400" dirty="0"/>
              <a:t> a tím poskytnout studentům další možnost procvičování.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077087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METODY A METODIKA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navazuje na úspěšně obhájené projekty IGS (8210IGS005(2019), IGS2/2018(2018)), které byly řešeny v podobném řešitelském týmu (Náhlík,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Opršal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V předkládaném projektu jsme pokračovali v obnově a vytvoření nových výukových materiálů a rozšíření experimentů pro fyziku v navazujících oborech, jejichž výuku zajišťuje KIPV.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Dále byla nakoupena odborná literatura, česká i cizojazyčná.</a:t>
            </a:r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997244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PLÁNOVANÉ VÝSLEDKY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235075"/>
            <a:ext cx="8194716" cy="4351338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Nákup a inovace studijní literatury v českém i anglickém jazyce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Vydání skript - Sbírka příkladů z Fyziky II – </a:t>
            </a:r>
            <a:r>
              <a:rPr lang="cs-CZ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Opršal</a:t>
            </a: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Náhlík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Nákup učebních pomůcek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Nákup materiálu pro experimenty v hodinách fyziky</a:t>
            </a: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Příprava příručky k experimentům pro vydání</a:t>
            </a: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Aktualizace učebních materiálů - </a:t>
            </a:r>
            <a:r>
              <a:rPr lang="cs-CZ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odpovědníků</a:t>
            </a: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 fyziky I/II v IS</a:t>
            </a: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cs-CZ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Jelikož došlo ke krácení rozpočtu, nebyly všechny původně plánované výsledky uskutečněny (nebyla připravena k vydání Příručka k experimentům, nakoupeno méně literatury)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077383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DOSAŽENÉ VÝSLEDKY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Skripta: Sbírka řešených a komentovaných příkladů z Fyziky II – Ivo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Opršal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, Tomáš Náhlík</a:t>
            </a:r>
          </a:p>
          <a:p>
            <a:pPr algn="just"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Nakoupena česká i cizojazyčná odborná literatura.</a:t>
            </a:r>
          </a:p>
          <a:p>
            <a:pPr algn="just"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Vytvoření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odpovědníků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na Fyziku II</a:t>
            </a:r>
          </a:p>
          <a:p>
            <a:pPr algn="just"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Aktualizace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odpovědníků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 na Fyziku I</a:t>
            </a:r>
          </a:p>
          <a:p>
            <a:pPr algn="just"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Nakoupení materiálu pro pokusy v rámci uskutečňované v rámci výuky Fyziky I a Fyziky II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634113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PLÁNOVANÝ A VYČERPANÝ ROZPOČET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Přidělené prostředky: 29633,57Kč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byly čerpány následovně:</a:t>
            </a:r>
          </a:p>
          <a:p>
            <a:pPr lvl="1" algn="just"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Nákup literatury: 6 130,87 Kč</a:t>
            </a:r>
          </a:p>
          <a:p>
            <a:pPr lvl="1" algn="just"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Stavebnice BOFIN + tranzistory: 3 826 Kč</a:t>
            </a:r>
          </a:p>
          <a:p>
            <a:pPr lvl="1" algn="just"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Akumulátory + příslušenství: 1 037,7 Kč</a:t>
            </a:r>
          </a:p>
          <a:p>
            <a:pPr lvl="1" algn="just"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Tisk skript + recenzní posudky: 17 000 Kč</a:t>
            </a:r>
          </a:p>
          <a:p>
            <a:pPr lvl="1" algn="just"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Times New Roman"/>
                <a:ea typeface="Times New Roman"/>
              </a:rPr>
              <a:t>Flashdisky: 1 998 Kč</a:t>
            </a:r>
          </a:p>
          <a:p>
            <a:pPr lvl="1" algn="just">
              <a:spcAft>
                <a:spcPts val="0"/>
              </a:spcAft>
            </a:pPr>
            <a:endParaRPr lang="cs-CZ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Náklady, které nese příjemce: 385,-Kč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7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209349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2" y="176847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502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6102" y="5864891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www.VSTECB.cz</a:t>
            </a:r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9555" y="4304583"/>
            <a:ext cx="249459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/>
            <a:r>
              <a:rPr lang="cs-CZ" altLang="cs-CZ" dirty="0"/>
              <a:t>nahlik@mail.vstecb.cz</a:t>
            </a:r>
          </a:p>
          <a:p>
            <a:pPr algn="ctr"/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1443</TotalTime>
  <Words>480</Words>
  <Application>Microsoft Office PowerPoint</Application>
  <PresentationFormat>Předvádění na obrazovce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Symbol</vt:lpstr>
      <vt:lpstr>Times New Roman</vt:lpstr>
      <vt:lpstr>Trebuchet MS</vt:lpstr>
      <vt:lpstr>Motiv Office</vt:lpstr>
      <vt:lpstr>            Inovace studijních materiálů předmětu Fyzika II IGS8210-001/2020  </vt:lpstr>
      <vt:lpstr>ÚVOD</vt:lpstr>
      <vt:lpstr>METODY A METODIKA</vt:lpstr>
      <vt:lpstr>PLÁNOVANÉ VÝSLEDKY</vt:lpstr>
      <vt:lpstr>DOSAŽENÉ VÝSLEDKY</vt:lpstr>
      <vt:lpstr>PLÁNOVANÝ A VYČERPANÝ ROZPOČET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Tomáš Náhlík</cp:lastModifiedBy>
  <cp:revision>113</cp:revision>
  <dcterms:created xsi:type="dcterms:W3CDTF">2015-10-09T09:08:26Z</dcterms:created>
  <dcterms:modified xsi:type="dcterms:W3CDTF">2020-11-10T07:50:12Z</dcterms:modified>
</cp:coreProperties>
</file>