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CCD1B0-FE52-46BA-B05B-44FB0219CEC8}" type="datetimeFigureOut">
              <a:rPr lang="cs-CZ" smtClean="0"/>
              <a:t>19.11.2019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A8518B-7985-4DF6-88FE-7BF25DD94ED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43608" y="332656"/>
            <a:ext cx="7128792" cy="6336704"/>
          </a:xfrm>
        </p:spPr>
        <p:txBody>
          <a:bodyPr>
            <a:noAutofit/>
          </a:bodyPr>
          <a:lstStyle/>
          <a:p>
            <a:endParaRPr lang="cs-C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Zlepšení </a:t>
            </a:r>
            <a:r>
              <a:rPr lang="cs-CZ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průchodnosti studijních programů</a:t>
            </a:r>
            <a:endParaRPr lang="cs-CZ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8210-012/2019</a:t>
            </a:r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endParaRPr lang="cs-C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cs-CZ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Květa Papoušková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RNDr. Jana Vysoká, </a:t>
            </a:r>
            <a:r>
              <a:rPr lang="cs-CZ" sz="20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Bc. Tereza Sýkorová</a:t>
            </a:r>
          </a:p>
          <a:p>
            <a:endParaRPr lang="cs-CZ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pyc\Downloads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20220" y="2420888"/>
            <a:ext cx="2375916" cy="23759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6021288"/>
            <a:ext cx="8168952" cy="864096"/>
          </a:xfrm>
        </p:spPr>
        <p:txBody>
          <a:bodyPr>
            <a:noAutofit/>
          </a:bodyPr>
          <a:lstStyle/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Zlepšení </a:t>
            </a:r>
            <a:r>
              <a:rPr lang="cs-CZ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průchodnosti studijních </a:t>
            </a:r>
            <a:r>
              <a:rPr lang="cs-C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programů (8210-012/2019)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Květa 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Papoušková, RNDr</a:t>
            </a:r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Jana Vysoká, </a:t>
            </a:r>
            <a:r>
              <a:rPr lang="cs-CZ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Bc</a:t>
            </a:r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Tereza Sýkorová</a:t>
            </a:r>
          </a:p>
          <a:p>
            <a:pPr algn="l"/>
            <a:endParaRPr lang="cs-CZ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pyc\Downloads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187958" cy="1187958"/>
          </a:xfrm>
          <a:prstGeom prst="rect">
            <a:avLst/>
          </a:prstGeom>
          <a:noFill/>
        </p:spPr>
      </p:pic>
      <p:cxnSp>
        <p:nvCxnSpPr>
          <p:cNvPr id="5" name="Přímá spojovací čára 4"/>
          <p:cNvCxnSpPr/>
          <p:nvPr/>
        </p:nvCxnSpPr>
        <p:spPr>
          <a:xfrm>
            <a:off x="395536" y="5949280"/>
            <a:ext cx="82809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763688" y="62068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Cíl projektu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1772816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1.) Vytvořit nový předmět v programu KIPV</a:t>
            </a:r>
          </a:p>
          <a:p>
            <a:pPr marL="457200" indent="-457200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„Základy kombinatoriky a pravděpodobnosti - ZKP“</a:t>
            </a:r>
          </a:p>
          <a:p>
            <a:pPr marL="457200" indent="-457200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Volitelný předmět v LS 2019/2020</a:t>
            </a:r>
          </a:p>
          <a:p>
            <a:pPr marL="457200" indent="-457200"/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2.) Připravit studijní materiál</a:t>
            </a:r>
          </a:p>
          <a:p>
            <a:pPr marL="457200" indent="-457200"/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„Sbírka příkladů pro studenty prezenční a kombinované formy“</a:t>
            </a:r>
          </a:p>
          <a:p>
            <a:pPr marL="457200" indent="-457200"/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3.) Podpořit publikační činnost akademických pracovníků</a:t>
            </a:r>
          </a:p>
          <a:p>
            <a:pPr marL="457200" indent="-4572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3 konferenční příspěvky (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WoS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6021288"/>
            <a:ext cx="8168952" cy="864096"/>
          </a:xfrm>
        </p:spPr>
        <p:txBody>
          <a:bodyPr>
            <a:noAutofit/>
          </a:bodyPr>
          <a:lstStyle/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Zlepšení </a:t>
            </a:r>
            <a:r>
              <a:rPr lang="cs-CZ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průchodnosti studijních </a:t>
            </a:r>
            <a:r>
              <a:rPr lang="cs-C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programů (8210-012/2019)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Květa 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Papoušková, RNDr</a:t>
            </a:r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Jana Vysoká, </a:t>
            </a:r>
            <a:r>
              <a:rPr lang="cs-CZ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Bc</a:t>
            </a:r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Tereza Sýkorová</a:t>
            </a:r>
          </a:p>
          <a:p>
            <a:pPr algn="l"/>
            <a:endParaRPr lang="cs-CZ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pyc\Downloads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187958" cy="1187958"/>
          </a:xfrm>
          <a:prstGeom prst="rect">
            <a:avLst/>
          </a:prstGeom>
          <a:noFill/>
        </p:spPr>
      </p:pic>
      <p:cxnSp>
        <p:nvCxnSpPr>
          <p:cNvPr id="5" name="Přímá spojovací čára 4"/>
          <p:cNvCxnSpPr/>
          <p:nvPr/>
        </p:nvCxnSpPr>
        <p:spPr>
          <a:xfrm>
            <a:off x="395536" y="5949280"/>
            <a:ext cx="82809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763688" y="62068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Harmonogram projektových prací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1700808"/>
            <a:ext cx="828092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04-06/2019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Rešerše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dostupné a doporučené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literatury, nákup publikací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Příprava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sylabu předmětu ZKP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Příprava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a odeslání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3 příspěvků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na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konferenci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Dočerpání prostředků projektu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Příprava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učebních materiálů pro sbírku příkladů k předmětu ZKP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06-10/19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Přijaté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články v recenzním řízení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Zakotvení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nového předmětu v programu KIPV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Dokončení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sbírky příkladů</a:t>
            </a:r>
          </a:p>
          <a:p>
            <a:pPr>
              <a:buFont typeface="Arial" pitchFamily="34" charset="0"/>
              <a:buChar char="•"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Závěrečná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zpráva o řešení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projektu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23528" y="6021288"/>
            <a:ext cx="8168952" cy="864096"/>
          </a:xfrm>
        </p:spPr>
        <p:txBody>
          <a:bodyPr>
            <a:noAutofit/>
          </a:bodyPr>
          <a:lstStyle/>
          <a:p>
            <a:pPr algn="l"/>
            <a:r>
              <a:rPr lang="cs-C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Zlepšení </a:t>
            </a:r>
            <a:r>
              <a:rPr lang="cs-CZ" sz="1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průchodnosti studijních </a:t>
            </a:r>
            <a:r>
              <a:rPr lang="cs-CZ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programů (8210-012/2019)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cs-CZ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Ing. Květa 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Papoušková, RNDr</a:t>
            </a:r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Jana Vysoká, </a:t>
            </a:r>
            <a:r>
              <a:rPr lang="cs-CZ" sz="18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Ph.D</a:t>
            </a:r>
            <a:r>
              <a:rPr lang="cs-CZ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., Bc</a:t>
            </a:r>
            <a:r>
              <a:rPr lang="cs-CZ" sz="1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Tereza Sýkorová</a:t>
            </a:r>
          </a:p>
          <a:p>
            <a:pPr algn="l"/>
            <a:endParaRPr lang="cs-CZ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papyc\Downloads\logo_vst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32656"/>
            <a:ext cx="1187958" cy="1187958"/>
          </a:xfrm>
          <a:prstGeom prst="rect">
            <a:avLst/>
          </a:prstGeom>
          <a:noFill/>
        </p:spPr>
      </p:pic>
      <p:cxnSp>
        <p:nvCxnSpPr>
          <p:cNvPr id="5" name="Přímá spojovací čára 4"/>
          <p:cNvCxnSpPr/>
          <p:nvPr/>
        </p:nvCxnSpPr>
        <p:spPr>
          <a:xfrm>
            <a:off x="395536" y="5949280"/>
            <a:ext cx="8280920" cy="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ovéPole 5"/>
          <p:cNvSpPr txBox="1"/>
          <p:nvPr/>
        </p:nvSpPr>
        <p:spPr>
          <a:xfrm>
            <a:off x="1763688" y="620688"/>
            <a:ext cx="70567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smtClean="0">
                <a:latin typeface="Times New Roman" pitchFamily="18" charset="0"/>
                <a:cs typeface="Times New Roman" pitchFamily="18" charset="0"/>
              </a:rPr>
              <a:t>Hlavní přínosy řešení</a:t>
            </a:r>
            <a:endParaRPr lang="cs-CZ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67544" y="1772816"/>
            <a:ext cx="828092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1.) Předmět splňuje požadavky řady náročných předmětů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60363" indent="-360363"/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Statistika (STA,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STA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_z), Operační výzkum 2 (OVY_2), Teorie rozhodování (N_TOR)</a:t>
            </a:r>
          </a:p>
          <a:p>
            <a:pPr marL="457200" indent="-457200"/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2.) Studijní materiál bude oporou pro studenty i vyučující</a:t>
            </a:r>
          </a:p>
          <a:p>
            <a:pPr marL="457200" indent="-457200"/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3.) Průzkum a zajištění odborné a aktuální literatury</a:t>
            </a:r>
          </a:p>
          <a:p>
            <a:pPr marL="457200" indent="-457200"/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   </a:t>
            </a:r>
            <a:endParaRPr lang="cs-CZ" sz="2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217</Words>
  <Application>Microsoft Office PowerPoint</Application>
  <PresentationFormat>Předvádění na obrazovce (4:3)</PresentationFormat>
  <Paragraphs>53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sady Office</vt:lpstr>
      <vt:lpstr>Snímek 1</vt:lpstr>
      <vt:lpstr>Snímek 2</vt:lpstr>
      <vt:lpstr>Snímek 3</vt:lpstr>
      <vt:lpstr>Snímek 4</vt:lpstr>
    </vt:vector>
  </TitlesOfParts>
  <Company>Hewlett-Packard Company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 Papy</dc:creator>
  <cp:lastModifiedBy>Radek Papy</cp:lastModifiedBy>
  <cp:revision>7</cp:revision>
  <dcterms:created xsi:type="dcterms:W3CDTF">2019-11-19T19:24:06Z</dcterms:created>
  <dcterms:modified xsi:type="dcterms:W3CDTF">2019-11-19T20:27:06Z</dcterms:modified>
</cp:coreProperties>
</file>