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8"/>
  </p:notesMasterIdLst>
  <p:sldIdLst>
    <p:sldId id="256" r:id="rId2"/>
    <p:sldId id="283" r:id="rId3"/>
    <p:sldId id="294" r:id="rId4"/>
    <p:sldId id="295" r:id="rId5"/>
    <p:sldId id="296" r:id="rId6"/>
    <p:sldId id="293" r:id="rId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xmlns="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xmlns="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21.11.2019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xmlns="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xmlns="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xmlns="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xmlns="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3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xmlns="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xmlns="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21. 11. 2019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xmlns="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7812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Podpora pedagogické práce akademických pracovníků KST v oblasti zpracování dat z laserového 3D skeneru a fotogrammetrického zaměření </a:t>
            </a:r>
            <a:r>
              <a:rPr lang="cs-CZ" sz="3200" dirty="0" smtClean="0"/>
              <a:t>staveb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xmlns="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0346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Ing. Martin Dědič							www.VSTECB.cz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Anotace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/>
              <a:t>Výzkumná náplň akademického pracovníka Katedry stavebnictví VŠTE v interním grantu Podpora pedagogické práce akademických pracovníků KST v oblasti zpracování dat z laserového skeneru a fotogrammetrického zaměření staveb je zaměřena na rozšíření a rozvoj zkušeností a znalostí v oblasti modelování stávajících budov s vysokou přesností a tvorby projektové dokumentace stávajícího stavu pomocí vhodného softwarového nástroje.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499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Náplň projektu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pPr algn="just"/>
            <a:endParaRPr lang="cs-CZ" sz="2400" dirty="0" smtClean="0">
              <a:solidFill>
                <a:schemeClr val="bg1"/>
              </a:solidFill>
            </a:endParaRPr>
          </a:p>
          <a:p>
            <a:pPr algn="just"/>
            <a:r>
              <a:rPr lang="cs-CZ" sz="2400" b="1" dirty="0" smtClean="0">
                <a:solidFill>
                  <a:schemeClr val="bg1"/>
                </a:solidFill>
              </a:rPr>
              <a:t>Digitalizace stavebnictví</a:t>
            </a:r>
          </a:p>
          <a:p>
            <a:pPr algn="just"/>
            <a:r>
              <a:rPr lang="cs-CZ" sz="2400" b="1" dirty="0" smtClean="0">
                <a:solidFill>
                  <a:schemeClr val="bg1"/>
                </a:solidFill>
              </a:rPr>
              <a:t>Životní cyklus staveb</a:t>
            </a:r>
          </a:p>
          <a:p>
            <a:pPr algn="just"/>
            <a:r>
              <a:rPr lang="cs-CZ" sz="2400" b="1" dirty="0" smtClean="0">
                <a:solidFill>
                  <a:schemeClr val="bg1"/>
                </a:solidFill>
              </a:rPr>
              <a:t>Dokumentace skutečného provedení stavby</a:t>
            </a:r>
          </a:p>
          <a:p>
            <a:pPr algn="just"/>
            <a:r>
              <a:rPr lang="cs-CZ" sz="2400" b="1" dirty="0" smtClean="0">
                <a:solidFill>
                  <a:schemeClr val="bg1"/>
                </a:solidFill>
              </a:rPr>
              <a:t>Možnosti digitálního zaměření</a:t>
            </a:r>
          </a:p>
          <a:p>
            <a:pPr algn="just"/>
            <a:r>
              <a:rPr lang="cs-CZ" sz="2400" b="1" dirty="0" smtClean="0">
                <a:solidFill>
                  <a:schemeClr val="bg1"/>
                </a:solidFill>
              </a:rPr>
              <a:t>Zpracování dat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61407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266" y="1481900"/>
            <a:ext cx="8194716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Předpokládané výstupy</a:t>
            </a:r>
            <a:endParaRPr lang="cs-CZ" altLang="cs-CZ" sz="2400" dirty="0"/>
          </a:p>
          <a:p>
            <a:r>
              <a:rPr lang="cs-CZ" altLang="cs-CZ" sz="2000" dirty="0" smtClean="0"/>
              <a:t>Podpora publikační činnosti mladých akademických pracovníků</a:t>
            </a:r>
            <a:endParaRPr lang="cs-CZ" altLang="cs-CZ" sz="2000" dirty="0"/>
          </a:p>
          <a:p>
            <a:r>
              <a:rPr lang="cs-CZ" altLang="cs-CZ" sz="2000" dirty="0" smtClean="0"/>
              <a:t>Úprava anotací, doplnění obsahové náplně učebních textů, přednášek a seminářů</a:t>
            </a:r>
          </a:p>
          <a:p>
            <a:r>
              <a:rPr lang="cs-CZ" altLang="cs-CZ" sz="2000" dirty="0" smtClean="0"/>
              <a:t>Podpora komerčního využití softwarů</a:t>
            </a:r>
          </a:p>
          <a:p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 smtClean="0"/>
              <a:t>Dosažené výstupy</a:t>
            </a:r>
            <a:endParaRPr lang="cs-CZ" altLang="cs-CZ" sz="2400" dirty="0"/>
          </a:p>
          <a:p>
            <a:r>
              <a:rPr lang="cs-CZ" altLang="cs-CZ" sz="2000" dirty="0" smtClean="0"/>
              <a:t>1x příspěvek na konferenci SGEM 2019</a:t>
            </a:r>
          </a:p>
          <a:p>
            <a:r>
              <a:rPr lang="cs-CZ" altLang="cs-CZ" sz="2000" dirty="0"/>
              <a:t>1x příspěvek na konferenci Defekty budov 2019</a:t>
            </a:r>
          </a:p>
          <a:p>
            <a:r>
              <a:rPr lang="cs-CZ" altLang="cs-CZ" sz="2000" dirty="0" smtClean="0"/>
              <a:t>Účast na akci „Noc vědců“</a:t>
            </a:r>
          </a:p>
          <a:p>
            <a:r>
              <a:rPr lang="cs-CZ" altLang="cs-CZ" sz="2000" dirty="0" smtClean="0"/>
              <a:t>Doplnění učebních textů, přednášek a seminářů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GEO_a</a:t>
            </a:r>
            <a:r>
              <a:rPr lang="cs-CZ" altLang="cs-CZ" sz="2000" dirty="0" smtClean="0"/>
              <a:t>, STP</a:t>
            </a:r>
            <a:r>
              <a:rPr lang="cs-CZ" altLang="cs-CZ" sz="2000" dirty="0" smtClean="0"/>
              <a:t>, IPB, BIM)</a:t>
            </a:r>
            <a:endParaRPr lang="cs-CZ" altLang="cs-CZ" sz="20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3</a:t>
            </a:r>
            <a:r>
              <a:rPr lang="cs-CZ" dirty="0"/>
              <a:t>						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75409256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Rozpočet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 smtClean="0"/>
              <a:t>CAD Studio – pronájem SW	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 		95 995 Kč</a:t>
            </a:r>
          </a:p>
          <a:p>
            <a:pPr marL="0" indent="0">
              <a:buNone/>
            </a:pPr>
            <a:r>
              <a:rPr lang="cs-CZ" altLang="cs-CZ" sz="2400" dirty="0" smtClean="0"/>
              <a:t>Externí disk	  		    		  1 699 Kč</a:t>
            </a:r>
          </a:p>
          <a:p>
            <a:pPr marL="0" indent="0">
              <a:buNone/>
            </a:pPr>
            <a:r>
              <a:rPr lang="cs-CZ" altLang="cs-CZ" sz="2400" dirty="0" smtClean="0"/>
              <a:t>SGEM – poplatek konference		  	10 141 Kč</a:t>
            </a:r>
            <a:endParaRPr lang="cs-CZ" alt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1967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xmlns="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xmlns="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xmlns="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432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dedic</a:t>
            </a:r>
            <a:r>
              <a:rPr lang="cs-CZ" altLang="cs-CZ" dirty="0" smtClean="0"/>
              <a:t>@mail.vstecb.cz</a:t>
            </a:r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</TotalTime>
  <Words>134</Words>
  <Application>Microsoft Office PowerPoint</Application>
  <PresentationFormat>Předvádění na obrazovce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Podpora pedagogické práce akademických pracovníků KST v oblasti zpracování dat z laserového 3D skeneru a fotogrammetrického zaměření staveb </vt:lpstr>
      <vt:lpstr>Anotace</vt:lpstr>
      <vt:lpstr>Náplň projektu</vt:lpstr>
      <vt:lpstr>Plánované a dosažené výsledky</vt:lpstr>
      <vt:lpstr>Rozpočet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Martin Dědič</cp:lastModifiedBy>
  <cp:revision>87</cp:revision>
  <dcterms:created xsi:type="dcterms:W3CDTF">2015-10-09T09:08:26Z</dcterms:created>
  <dcterms:modified xsi:type="dcterms:W3CDTF">2019-11-21T07:23:53Z</dcterms:modified>
</cp:coreProperties>
</file>