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3" r:id="rId3"/>
    <p:sldId id="294" r:id="rId4"/>
    <p:sldId id="298" r:id="rId5"/>
    <p:sldId id="311" r:id="rId6"/>
    <p:sldId id="313" r:id="rId7"/>
    <p:sldId id="314" r:id="rId8"/>
    <p:sldId id="315" r:id="rId9"/>
    <p:sldId id="316" r:id="rId10"/>
    <p:sldId id="295" r:id="rId11"/>
    <p:sldId id="299" r:id="rId12"/>
    <p:sldId id="305" r:id="rId13"/>
    <p:sldId id="296" r:id="rId14"/>
    <p:sldId id="306" r:id="rId15"/>
    <p:sldId id="307" r:id="rId16"/>
    <p:sldId id="308" r:id="rId17"/>
    <p:sldId id="310" r:id="rId18"/>
    <p:sldId id="297" r:id="rId19"/>
    <p:sldId id="293" r:id="rId2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8141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99" autoAdjust="0"/>
    <p:restoredTop sz="75786" autoAdjust="0"/>
  </p:normalViewPr>
  <p:slideViewPr>
    <p:cSldViewPr snapToGrid="0">
      <p:cViewPr>
        <p:scale>
          <a:sx n="80" d="100"/>
          <a:sy n="80" d="100"/>
        </p:scale>
        <p:origin x="-251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openxmlformats.org/officeDocument/2006/relationships/chartUserShapes" Target="../drawings/drawing1.xml"/><Relationship Id="rId1" Type="http://schemas.openxmlformats.org/officeDocument/2006/relationships/oleObject" Target="Se&#353;it1" TargetMode="External"/><Relationship Id="rId4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locha\&#352;kola\Vej&#353;ka\Diplomka\data%20meteostanice%20VSTE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autoTitleDeleted val="1"/>
    <c:plotArea>
      <c:layout/>
      <c:pieChart>
        <c:varyColors val="1"/>
        <c:firstSliceAng val="0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autoTitleDeleted val="1"/>
    <c:plotArea>
      <c:layout/>
      <c:pieChart>
        <c:varyColors val="1"/>
        <c:firstSliceAng val="0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style val="1"/>
  <c:chart>
    <c:title>
      <c:tx>
        <c:rich>
          <a:bodyPr/>
          <a:lstStyle/>
          <a:p>
            <a:pPr>
              <a:defRPr/>
            </a:pPr>
            <a:r>
              <a:rPr lang="cs-CZ" sz="1200"/>
              <a:t>Množství globálního slunečního záření - září 2019</a:t>
            </a:r>
            <a:endParaRPr lang="en-US" sz="1200"/>
          </a:p>
        </c:rich>
      </c:tx>
      <c:layout>
        <c:manualLayout>
          <c:xMode val="edge"/>
          <c:yMode val="edge"/>
          <c:x val="0.19961076836881569"/>
          <c:y val="2.4531142758517917E-2"/>
        </c:manualLayout>
      </c:layout>
    </c:title>
    <c:plotArea>
      <c:layout>
        <c:manualLayout>
          <c:layoutTarget val="inner"/>
          <c:xMode val="edge"/>
          <c:yMode val="edge"/>
          <c:x val="0.11279932671719495"/>
          <c:y val="0.14812740197685778"/>
          <c:w val="0.70266507777039877"/>
          <c:h val="0.5887114177616487"/>
        </c:manualLayout>
      </c:layout>
      <c:lineChart>
        <c:grouping val="stacked"/>
        <c:ser>
          <c:idx val="0"/>
          <c:order val="0"/>
          <c:tx>
            <c:v>Globální sluneční záření</c:v>
          </c:tx>
          <c:marker>
            <c:symbol val="none"/>
          </c:marker>
          <c:cat>
            <c:strRef>
              <c:f>'data meteostanice VSTE'!$A$2:$A$4251</c:f>
              <c:strCache>
                <c:ptCount val="4250"/>
                <c:pt idx="0">
                  <c:v>1.9.</c:v>
                </c:pt>
                <c:pt idx="1">
                  <c:v>1.9.</c:v>
                </c:pt>
                <c:pt idx="2">
                  <c:v>1.9.</c:v>
                </c:pt>
                <c:pt idx="3">
                  <c:v>1.9.</c:v>
                </c:pt>
                <c:pt idx="4">
                  <c:v>1.9.</c:v>
                </c:pt>
                <c:pt idx="5">
                  <c:v>1.9.</c:v>
                </c:pt>
                <c:pt idx="6">
                  <c:v>1.9.</c:v>
                </c:pt>
                <c:pt idx="7">
                  <c:v>1.9.</c:v>
                </c:pt>
                <c:pt idx="8">
                  <c:v>1.9.</c:v>
                </c:pt>
                <c:pt idx="9">
                  <c:v>1.9.</c:v>
                </c:pt>
                <c:pt idx="10">
                  <c:v>1.9.</c:v>
                </c:pt>
                <c:pt idx="11">
                  <c:v>1.9.</c:v>
                </c:pt>
                <c:pt idx="12">
                  <c:v>1.9.</c:v>
                </c:pt>
                <c:pt idx="13">
                  <c:v>1.9.</c:v>
                </c:pt>
                <c:pt idx="14">
                  <c:v>1.9.</c:v>
                </c:pt>
                <c:pt idx="15">
                  <c:v>1.9.</c:v>
                </c:pt>
                <c:pt idx="16">
                  <c:v>1.9.</c:v>
                </c:pt>
                <c:pt idx="17">
                  <c:v>1.9.</c:v>
                </c:pt>
                <c:pt idx="18">
                  <c:v>1.9.</c:v>
                </c:pt>
                <c:pt idx="19">
                  <c:v>1.9.</c:v>
                </c:pt>
                <c:pt idx="20">
                  <c:v>1.9.</c:v>
                </c:pt>
                <c:pt idx="21">
                  <c:v>1.9.</c:v>
                </c:pt>
                <c:pt idx="22">
                  <c:v>1.9.</c:v>
                </c:pt>
                <c:pt idx="23">
                  <c:v>1.9.</c:v>
                </c:pt>
                <c:pt idx="24">
                  <c:v>1.9.</c:v>
                </c:pt>
                <c:pt idx="25">
                  <c:v>1.9.</c:v>
                </c:pt>
                <c:pt idx="26">
                  <c:v>1.9.</c:v>
                </c:pt>
                <c:pt idx="27">
                  <c:v>1.9.</c:v>
                </c:pt>
                <c:pt idx="28">
                  <c:v>1.9.</c:v>
                </c:pt>
                <c:pt idx="29">
                  <c:v>1.9.</c:v>
                </c:pt>
                <c:pt idx="30">
                  <c:v>1.9.</c:v>
                </c:pt>
                <c:pt idx="31">
                  <c:v>1.9.</c:v>
                </c:pt>
                <c:pt idx="32">
                  <c:v>1.9.</c:v>
                </c:pt>
                <c:pt idx="33">
                  <c:v>1.9.</c:v>
                </c:pt>
                <c:pt idx="34">
                  <c:v>1.9.</c:v>
                </c:pt>
                <c:pt idx="35">
                  <c:v>1.9.</c:v>
                </c:pt>
                <c:pt idx="36">
                  <c:v>1.9.</c:v>
                </c:pt>
                <c:pt idx="37">
                  <c:v>1.9.</c:v>
                </c:pt>
                <c:pt idx="38">
                  <c:v>1.9.</c:v>
                </c:pt>
                <c:pt idx="39">
                  <c:v>1.9.</c:v>
                </c:pt>
                <c:pt idx="40">
                  <c:v>1.9.</c:v>
                </c:pt>
                <c:pt idx="41">
                  <c:v>1.9.</c:v>
                </c:pt>
                <c:pt idx="42">
                  <c:v>1.9.</c:v>
                </c:pt>
                <c:pt idx="43">
                  <c:v>1.9.</c:v>
                </c:pt>
                <c:pt idx="44">
                  <c:v>1.9.</c:v>
                </c:pt>
                <c:pt idx="45">
                  <c:v>1.9.</c:v>
                </c:pt>
                <c:pt idx="46">
                  <c:v>1.9.</c:v>
                </c:pt>
                <c:pt idx="47">
                  <c:v>1.9.</c:v>
                </c:pt>
                <c:pt idx="48">
                  <c:v>1.9.</c:v>
                </c:pt>
                <c:pt idx="49">
                  <c:v>1.9.</c:v>
                </c:pt>
                <c:pt idx="50">
                  <c:v>1.9.</c:v>
                </c:pt>
                <c:pt idx="51">
                  <c:v>1.9.</c:v>
                </c:pt>
                <c:pt idx="52">
                  <c:v>1.9.</c:v>
                </c:pt>
                <c:pt idx="53">
                  <c:v>1.9.</c:v>
                </c:pt>
                <c:pt idx="54">
                  <c:v>1.9.</c:v>
                </c:pt>
                <c:pt idx="55">
                  <c:v>1.9.</c:v>
                </c:pt>
                <c:pt idx="56">
                  <c:v>1.9.</c:v>
                </c:pt>
                <c:pt idx="57">
                  <c:v>1.9.</c:v>
                </c:pt>
                <c:pt idx="58">
                  <c:v>1.9.</c:v>
                </c:pt>
                <c:pt idx="59">
                  <c:v>1.9.</c:v>
                </c:pt>
                <c:pt idx="60">
                  <c:v>1.9.</c:v>
                </c:pt>
                <c:pt idx="61">
                  <c:v>1.9.</c:v>
                </c:pt>
                <c:pt idx="62">
                  <c:v>1.9.</c:v>
                </c:pt>
                <c:pt idx="63">
                  <c:v>1.9.</c:v>
                </c:pt>
                <c:pt idx="64">
                  <c:v>1.9.</c:v>
                </c:pt>
                <c:pt idx="65">
                  <c:v>1.9.</c:v>
                </c:pt>
                <c:pt idx="66">
                  <c:v>1.9.</c:v>
                </c:pt>
                <c:pt idx="67">
                  <c:v>1.9.</c:v>
                </c:pt>
                <c:pt idx="68">
                  <c:v>1.9.</c:v>
                </c:pt>
                <c:pt idx="69">
                  <c:v>1.9.</c:v>
                </c:pt>
                <c:pt idx="70">
                  <c:v>1.9.</c:v>
                </c:pt>
                <c:pt idx="71">
                  <c:v>1.9.</c:v>
                </c:pt>
                <c:pt idx="72">
                  <c:v>1.9.</c:v>
                </c:pt>
                <c:pt idx="73">
                  <c:v>1.9.</c:v>
                </c:pt>
                <c:pt idx="74">
                  <c:v>2.9.</c:v>
                </c:pt>
                <c:pt idx="75">
                  <c:v>2.9.</c:v>
                </c:pt>
                <c:pt idx="76">
                  <c:v>2.9.</c:v>
                </c:pt>
                <c:pt idx="77">
                  <c:v>2.9.</c:v>
                </c:pt>
                <c:pt idx="78">
                  <c:v>2.9.</c:v>
                </c:pt>
                <c:pt idx="79">
                  <c:v>2.9.</c:v>
                </c:pt>
                <c:pt idx="80">
                  <c:v>2.9.</c:v>
                </c:pt>
                <c:pt idx="81">
                  <c:v>2.9.</c:v>
                </c:pt>
                <c:pt idx="82">
                  <c:v>2.9.</c:v>
                </c:pt>
                <c:pt idx="83">
                  <c:v>2.9.</c:v>
                </c:pt>
                <c:pt idx="84">
                  <c:v>2.9.</c:v>
                </c:pt>
                <c:pt idx="85">
                  <c:v>2.9.</c:v>
                </c:pt>
                <c:pt idx="86">
                  <c:v>2.9.</c:v>
                </c:pt>
                <c:pt idx="87">
                  <c:v>2.9.</c:v>
                </c:pt>
                <c:pt idx="88">
                  <c:v>2.9.</c:v>
                </c:pt>
                <c:pt idx="89">
                  <c:v>2.9.</c:v>
                </c:pt>
                <c:pt idx="90">
                  <c:v>2.9.</c:v>
                </c:pt>
                <c:pt idx="91">
                  <c:v>2.9.</c:v>
                </c:pt>
                <c:pt idx="92">
                  <c:v>2.9.</c:v>
                </c:pt>
                <c:pt idx="93">
                  <c:v>2.9.</c:v>
                </c:pt>
                <c:pt idx="94">
                  <c:v>2.9.</c:v>
                </c:pt>
                <c:pt idx="95">
                  <c:v>2.9.</c:v>
                </c:pt>
                <c:pt idx="96">
                  <c:v>2.9.</c:v>
                </c:pt>
                <c:pt idx="97">
                  <c:v>2.9.</c:v>
                </c:pt>
                <c:pt idx="98">
                  <c:v>2.9.</c:v>
                </c:pt>
                <c:pt idx="99">
                  <c:v>2.9.</c:v>
                </c:pt>
                <c:pt idx="100">
                  <c:v>2.9.</c:v>
                </c:pt>
                <c:pt idx="101">
                  <c:v>2.9.</c:v>
                </c:pt>
                <c:pt idx="102">
                  <c:v>2.9.</c:v>
                </c:pt>
                <c:pt idx="103">
                  <c:v>2.9.</c:v>
                </c:pt>
                <c:pt idx="104">
                  <c:v>2.9.</c:v>
                </c:pt>
                <c:pt idx="105">
                  <c:v>2.9.</c:v>
                </c:pt>
                <c:pt idx="106">
                  <c:v>2.9.</c:v>
                </c:pt>
                <c:pt idx="107">
                  <c:v>2.9.</c:v>
                </c:pt>
                <c:pt idx="108">
                  <c:v>2.9.</c:v>
                </c:pt>
                <c:pt idx="109">
                  <c:v>2.9.</c:v>
                </c:pt>
                <c:pt idx="110">
                  <c:v>2.9.</c:v>
                </c:pt>
                <c:pt idx="111">
                  <c:v>2.9.</c:v>
                </c:pt>
                <c:pt idx="112">
                  <c:v>2.9.</c:v>
                </c:pt>
                <c:pt idx="113">
                  <c:v>2.9.</c:v>
                </c:pt>
                <c:pt idx="114">
                  <c:v>2.9.</c:v>
                </c:pt>
                <c:pt idx="115">
                  <c:v>2.9.</c:v>
                </c:pt>
                <c:pt idx="116">
                  <c:v>2.9.</c:v>
                </c:pt>
                <c:pt idx="117">
                  <c:v>2.9.</c:v>
                </c:pt>
                <c:pt idx="118">
                  <c:v>2.9.</c:v>
                </c:pt>
                <c:pt idx="119">
                  <c:v>2.9.</c:v>
                </c:pt>
                <c:pt idx="120">
                  <c:v>2.9.</c:v>
                </c:pt>
                <c:pt idx="121">
                  <c:v>2.9.</c:v>
                </c:pt>
                <c:pt idx="122">
                  <c:v>2.9.</c:v>
                </c:pt>
                <c:pt idx="123">
                  <c:v>2.9.</c:v>
                </c:pt>
                <c:pt idx="124">
                  <c:v>2.9.</c:v>
                </c:pt>
                <c:pt idx="125">
                  <c:v>2.9.</c:v>
                </c:pt>
                <c:pt idx="126">
                  <c:v>2.9.</c:v>
                </c:pt>
                <c:pt idx="127">
                  <c:v>2.9.</c:v>
                </c:pt>
                <c:pt idx="128">
                  <c:v>2.9.</c:v>
                </c:pt>
                <c:pt idx="129">
                  <c:v>2.9.</c:v>
                </c:pt>
                <c:pt idx="130">
                  <c:v>2.9.</c:v>
                </c:pt>
                <c:pt idx="131">
                  <c:v>2.9.</c:v>
                </c:pt>
                <c:pt idx="132">
                  <c:v>2.9.</c:v>
                </c:pt>
                <c:pt idx="133">
                  <c:v>2.9.</c:v>
                </c:pt>
                <c:pt idx="134">
                  <c:v>2.9.</c:v>
                </c:pt>
                <c:pt idx="135">
                  <c:v>2.9.</c:v>
                </c:pt>
                <c:pt idx="136">
                  <c:v>2.9.</c:v>
                </c:pt>
                <c:pt idx="137">
                  <c:v>2.9.</c:v>
                </c:pt>
                <c:pt idx="138">
                  <c:v>2.9.</c:v>
                </c:pt>
                <c:pt idx="139">
                  <c:v>2.9.</c:v>
                </c:pt>
                <c:pt idx="140">
                  <c:v>2.9.</c:v>
                </c:pt>
                <c:pt idx="141">
                  <c:v>2.9.</c:v>
                </c:pt>
                <c:pt idx="142">
                  <c:v>2.9.</c:v>
                </c:pt>
                <c:pt idx="143">
                  <c:v>2.9.</c:v>
                </c:pt>
                <c:pt idx="144">
                  <c:v>2.9.</c:v>
                </c:pt>
                <c:pt idx="145">
                  <c:v>2.9.</c:v>
                </c:pt>
                <c:pt idx="146">
                  <c:v>2.9.</c:v>
                </c:pt>
                <c:pt idx="147">
                  <c:v>2.9.</c:v>
                </c:pt>
                <c:pt idx="148">
                  <c:v>2.9.</c:v>
                </c:pt>
                <c:pt idx="149">
                  <c:v>2.9.</c:v>
                </c:pt>
                <c:pt idx="150">
                  <c:v>2.9.</c:v>
                </c:pt>
                <c:pt idx="151">
                  <c:v>2.9.</c:v>
                </c:pt>
                <c:pt idx="152">
                  <c:v>2.9.</c:v>
                </c:pt>
                <c:pt idx="153">
                  <c:v>2.9.</c:v>
                </c:pt>
                <c:pt idx="154">
                  <c:v>2.9.</c:v>
                </c:pt>
                <c:pt idx="155">
                  <c:v>2.9.</c:v>
                </c:pt>
                <c:pt idx="156">
                  <c:v>2.9.</c:v>
                </c:pt>
                <c:pt idx="157">
                  <c:v>2.9.</c:v>
                </c:pt>
                <c:pt idx="158">
                  <c:v>2.9.</c:v>
                </c:pt>
                <c:pt idx="159">
                  <c:v>2.9.</c:v>
                </c:pt>
                <c:pt idx="160">
                  <c:v>2.9.</c:v>
                </c:pt>
                <c:pt idx="161">
                  <c:v>2.9.</c:v>
                </c:pt>
                <c:pt idx="162">
                  <c:v>2.9.</c:v>
                </c:pt>
                <c:pt idx="163">
                  <c:v>2.9.</c:v>
                </c:pt>
                <c:pt idx="164">
                  <c:v>2.9.</c:v>
                </c:pt>
                <c:pt idx="165">
                  <c:v>2.9.</c:v>
                </c:pt>
                <c:pt idx="166">
                  <c:v>2.9.</c:v>
                </c:pt>
                <c:pt idx="167">
                  <c:v>2.9.</c:v>
                </c:pt>
                <c:pt idx="168">
                  <c:v>2.9.</c:v>
                </c:pt>
                <c:pt idx="169">
                  <c:v>2.9.</c:v>
                </c:pt>
                <c:pt idx="170">
                  <c:v>2.9.</c:v>
                </c:pt>
                <c:pt idx="171">
                  <c:v>2.9.</c:v>
                </c:pt>
                <c:pt idx="172">
                  <c:v>2.9.</c:v>
                </c:pt>
                <c:pt idx="173">
                  <c:v>2.9.</c:v>
                </c:pt>
                <c:pt idx="174">
                  <c:v>2.9.</c:v>
                </c:pt>
                <c:pt idx="175">
                  <c:v>2.9.</c:v>
                </c:pt>
                <c:pt idx="176">
                  <c:v>2.9.</c:v>
                </c:pt>
                <c:pt idx="177">
                  <c:v>2.9.</c:v>
                </c:pt>
                <c:pt idx="178">
                  <c:v>2.9.</c:v>
                </c:pt>
                <c:pt idx="179">
                  <c:v>2.9.</c:v>
                </c:pt>
                <c:pt idx="180">
                  <c:v>2.9.</c:v>
                </c:pt>
                <c:pt idx="181">
                  <c:v>2.9.</c:v>
                </c:pt>
                <c:pt idx="182">
                  <c:v>2.9.</c:v>
                </c:pt>
                <c:pt idx="183">
                  <c:v>2.9.</c:v>
                </c:pt>
                <c:pt idx="184">
                  <c:v>2.9.</c:v>
                </c:pt>
                <c:pt idx="185">
                  <c:v>2.9.</c:v>
                </c:pt>
                <c:pt idx="186">
                  <c:v>2.9.</c:v>
                </c:pt>
                <c:pt idx="187">
                  <c:v>2.9.</c:v>
                </c:pt>
                <c:pt idx="188">
                  <c:v>2.9.</c:v>
                </c:pt>
                <c:pt idx="189">
                  <c:v>2.9.</c:v>
                </c:pt>
                <c:pt idx="190">
                  <c:v>2.9.</c:v>
                </c:pt>
                <c:pt idx="191">
                  <c:v>2.9.</c:v>
                </c:pt>
                <c:pt idx="192">
                  <c:v>2.9.</c:v>
                </c:pt>
                <c:pt idx="193">
                  <c:v>2.9.</c:v>
                </c:pt>
                <c:pt idx="194">
                  <c:v>2.9.</c:v>
                </c:pt>
                <c:pt idx="195">
                  <c:v>2.9.</c:v>
                </c:pt>
                <c:pt idx="196">
                  <c:v>2.9.</c:v>
                </c:pt>
                <c:pt idx="197">
                  <c:v>2.9.</c:v>
                </c:pt>
                <c:pt idx="198">
                  <c:v>2.9.</c:v>
                </c:pt>
                <c:pt idx="199">
                  <c:v>2.9.</c:v>
                </c:pt>
                <c:pt idx="200">
                  <c:v>2.9.</c:v>
                </c:pt>
                <c:pt idx="201">
                  <c:v>2.9.</c:v>
                </c:pt>
                <c:pt idx="202">
                  <c:v>2.9.</c:v>
                </c:pt>
                <c:pt idx="203">
                  <c:v>2.9.</c:v>
                </c:pt>
                <c:pt idx="204">
                  <c:v>2.9.</c:v>
                </c:pt>
                <c:pt idx="205">
                  <c:v>2.9.</c:v>
                </c:pt>
                <c:pt idx="206">
                  <c:v>2.9.</c:v>
                </c:pt>
                <c:pt idx="207">
                  <c:v>2.9.</c:v>
                </c:pt>
                <c:pt idx="208">
                  <c:v>2.9.</c:v>
                </c:pt>
                <c:pt idx="209">
                  <c:v>2.9.</c:v>
                </c:pt>
                <c:pt idx="210">
                  <c:v>2.9.</c:v>
                </c:pt>
                <c:pt idx="211">
                  <c:v>2.9.</c:v>
                </c:pt>
                <c:pt idx="212">
                  <c:v>2.9.</c:v>
                </c:pt>
                <c:pt idx="213">
                  <c:v>2.9.</c:v>
                </c:pt>
                <c:pt idx="214">
                  <c:v>2.9.</c:v>
                </c:pt>
                <c:pt idx="215">
                  <c:v>2.9.</c:v>
                </c:pt>
                <c:pt idx="216">
                  <c:v>2.9.</c:v>
                </c:pt>
                <c:pt idx="217">
                  <c:v>2.9.</c:v>
                </c:pt>
                <c:pt idx="218">
                  <c:v>3.9.</c:v>
                </c:pt>
                <c:pt idx="219">
                  <c:v>3.9.</c:v>
                </c:pt>
                <c:pt idx="220">
                  <c:v>3.9.</c:v>
                </c:pt>
                <c:pt idx="221">
                  <c:v>3.9.</c:v>
                </c:pt>
                <c:pt idx="222">
                  <c:v>3.9.</c:v>
                </c:pt>
                <c:pt idx="223">
                  <c:v>3.9.</c:v>
                </c:pt>
                <c:pt idx="224">
                  <c:v>3.9.</c:v>
                </c:pt>
                <c:pt idx="225">
                  <c:v>3.9.</c:v>
                </c:pt>
                <c:pt idx="226">
                  <c:v>3.9.</c:v>
                </c:pt>
                <c:pt idx="227">
                  <c:v>3.9.</c:v>
                </c:pt>
                <c:pt idx="228">
                  <c:v>3.9.</c:v>
                </c:pt>
                <c:pt idx="229">
                  <c:v>3.9.</c:v>
                </c:pt>
                <c:pt idx="230">
                  <c:v>3.9.</c:v>
                </c:pt>
                <c:pt idx="231">
                  <c:v>3.9.</c:v>
                </c:pt>
                <c:pt idx="232">
                  <c:v>3.9.</c:v>
                </c:pt>
                <c:pt idx="233">
                  <c:v>3.9.</c:v>
                </c:pt>
                <c:pt idx="234">
                  <c:v>3.9.</c:v>
                </c:pt>
                <c:pt idx="235">
                  <c:v>3.9.</c:v>
                </c:pt>
                <c:pt idx="236">
                  <c:v>3.9.</c:v>
                </c:pt>
                <c:pt idx="237">
                  <c:v>3.9.</c:v>
                </c:pt>
                <c:pt idx="238">
                  <c:v>3.9.</c:v>
                </c:pt>
                <c:pt idx="239">
                  <c:v>3.9.</c:v>
                </c:pt>
                <c:pt idx="240">
                  <c:v>3.9.</c:v>
                </c:pt>
                <c:pt idx="241">
                  <c:v>3.9.</c:v>
                </c:pt>
                <c:pt idx="242">
                  <c:v>3.9.</c:v>
                </c:pt>
                <c:pt idx="243">
                  <c:v>3.9.</c:v>
                </c:pt>
                <c:pt idx="244">
                  <c:v>3.9.</c:v>
                </c:pt>
                <c:pt idx="245">
                  <c:v>3.9.</c:v>
                </c:pt>
                <c:pt idx="246">
                  <c:v>3.9.</c:v>
                </c:pt>
                <c:pt idx="247">
                  <c:v>3.9.</c:v>
                </c:pt>
                <c:pt idx="248">
                  <c:v>3.9.</c:v>
                </c:pt>
                <c:pt idx="249">
                  <c:v>3.9.</c:v>
                </c:pt>
                <c:pt idx="250">
                  <c:v>3.9.</c:v>
                </c:pt>
                <c:pt idx="251">
                  <c:v>3.9.</c:v>
                </c:pt>
                <c:pt idx="252">
                  <c:v>3.9.</c:v>
                </c:pt>
                <c:pt idx="253">
                  <c:v>3.9.</c:v>
                </c:pt>
                <c:pt idx="254">
                  <c:v>3.9.</c:v>
                </c:pt>
                <c:pt idx="255">
                  <c:v>3.9.</c:v>
                </c:pt>
                <c:pt idx="256">
                  <c:v>3.9.</c:v>
                </c:pt>
                <c:pt idx="257">
                  <c:v>3.9.</c:v>
                </c:pt>
                <c:pt idx="258">
                  <c:v>3.9.</c:v>
                </c:pt>
                <c:pt idx="259">
                  <c:v>3.9.</c:v>
                </c:pt>
                <c:pt idx="260">
                  <c:v>3.9.</c:v>
                </c:pt>
                <c:pt idx="261">
                  <c:v>3.9.</c:v>
                </c:pt>
                <c:pt idx="262">
                  <c:v>3.9.</c:v>
                </c:pt>
                <c:pt idx="263">
                  <c:v>3.9.</c:v>
                </c:pt>
                <c:pt idx="264">
                  <c:v>3.9.</c:v>
                </c:pt>
                <c:pt idx="265">
                  <c:v>3.9.</c:v>
                </c:pt>
                <c:pt idx="266">
                  <c:v>3.9.</c:v>
                </c:pt>
                <c:pt idx="267">
                  <c:v>3.9.</c:v>
                </c:pt>
                <c:pt idx="268">
                  <c:v>3.9.</c:v>
                </c:pt>
                <c:pt idx="269">
                  <c:v>3.9.</c:v>
                </c:pt>
                <c:pt idx="270">
                  <c:v>3.9.</c:v>
                </c:pt>
                <c:pt idx="271">
                  <c:v>3.9.</c:v>
                </c:pt>
                <c:pt idx="272">
                  <c:v>3.9.</c:v>
                </c:pt>
                <c:pt idx="273">
                  <c:v>3.9.</c:v>
                </c:pt>
                <c:pt idx="274">
                  <c:v>3.9.</c:v>
                </c:pt>
                <c:pt idx="275">
                  <c:v>3.9.</c:v>
                </c:pt>
                <c:pt idx="276">
                  <c:v>3.9.</c:v>
                </c:pt>
                <c:pt idx="277">
                  <c:v>3.9.</c:v>
                </c:pt>
                <c:pt idx="278">
                  <c:v>3.9.</c:v>
                </c:pt>
                <c:pt idx="279">
                  <c:v>3.9.</c:v>
                </c:pt>
                <c:pt idx="280">
                  <c:v>3.9.</c:v>
                </c:pt>
                <c:pt idx="281">
                  <c:v>3.9.</c:v>
                </c:pt>
                <c:pt idx="282">
                  <c:v>3.9.</c:v>
                </c:pt>
                <c:pt idx="283">
                  <c:v>3.9.</c:v>
                </c:pt>
                <c:pt idx="284">
                  <c:v>3.9.</c:v>
                </c:pt>
                <c:pt idx="285">
                  <c:v>3.9.</c:v>
                </c:pt>
                <c:pt idx="286">
                  <c:v>3.9.</c:v>
                </c:pt>
                <c:pt idx="287">
                  <c:v>3.9.</c:v>
                </c:pt>
                <c:pt idx="288">
                  <c:v>3.9.</c:v>
                </c:pt>
                <c:pt idx="289">
                  <c:v>3.9.</c:v>
                </c:pt>
                <c:pt idx="290">
                  <c:v>3.9.</c:v>
                </c:pt>
                <c:pt idx="291">
                  <c:v>3.9.</c:v>
                </c:pt>
                <c:pt idx="292">
                  <c:v>3.9.</c:v>
                </c:pt>
                <c:pt idx="293">
                  <c:v>3.9.</c:v>
                </c:pt>
                <c:pt idx="294">
                  <c:v>3.9.</c:v>
                </c:pt>
                <c:pt idx="295">
                  <c:v>3.9.</c:v>
                </c:pt>
                <c:pt idx="296">
                  <c:v>3.9.</c:v>
                </c:pt>
                <c:pt idx="297">
                  <c:v>3.9.</c:v>
                </c:pt>
                <c:pt idx="298">
                  <c:v>3.9.</c:v>
                </c:pt>
                <c:pt idx="299">
                  <c:v>3.9.</c:v>
                </c:pt>
                <c:pt idx="300">
                  <c:v>3.9.</c:v>
                </c:pt>
                <c:pt idx="301">
                  <c:v>3.9.</c:v>
                </c:pt>
                <c:pt idx="302">
                  <c:v>3.9.</c:v>
                </c:pt>
                <c:pt idx="303">
                  <c:v>3.9.</c:v>
                </c:pt>
                <c:pt idx="304">
                  <c:v>3.9.</c:v>
                </c:pt>
                <c:pt idx="305">
                  <c:v>3.9.</c:v>
                </c:pt>
                <c:pt idx="306">
                  <c:v>3.9.</c:v>
                </c:pt>
                <c:pt idx="307">
                  <c:v>3.9.</c:v>
                </c:pt>
                <c:pt idx="308">
                  <c:v>3.9.</c:v>
                </c:pt>
                <c:pt idx="309">
                  <c:v>3.9.</c:v>
                </c:pt>
                <c:pt idx="310">
                  <c:v>3.9.</c:v>
                </c:pt>
                <c:pt idx="311">
                  <c:v>3.9.</c:v>
                </c:pt>
                <c:pt idx="312">
                  <c:v>3.9.</c:v>
                </c:pt>
                <c:pt idx="313">
                  <c:v>3.9.</c:v>
                </c:pt>
                <c:pt idx="314">
                  <c:v>3.9.</c:v>
                </c:pt>
                <c:pt idx="315">
                  <c:v>3.9.</c:v>
                </c:pt>
                <c:pt idx="316">
                  <c:v>3.9.</c:v>
                </c:pt>
                <c:pt idx="317">
                  <c:v>3.9.</c:v>
                </c:pt>
                <c:pt idx="318">
                  <c:v>3.9.</c:v>
                </c:pt>
                <c:pt idx="319">
                  <c:v>3.9.</c:v>
                </c:pt>
                <c:pt idx="320">
                  <c:v>3.9.</c:v>
                </c:pt>
                <c:pt idx="321">
                  <c:v>3.9.</c:v>
                </c:pt>
                <c:pt idx="322">
                  <c:v>3.9.</c:v>
                </c:pt>
                <c:pt idx="323">
                  <c:v>3.9.</c:v>
                </c:pt>
                <c:pt idx="324">
                  <c:v>3.9.</c:v>
                </c:pt>
                <c:pt idx="325">
                  <c:v>3.9.</c:v>
                </c:pt>
                <c:pt idx="326">
                  <c:v>3.9.</c:v>
                </c:pt>
                <c:pt idx="327">
                  <c:v>3.9.</c:v>
                </c:pt>
                <c:pt idx="328">
                  <c:v>3.9.</c:v>
                </c:pt>
                <c:pt idx="329">
                  <c:v>3.9.</c:v>
                </c:pt>
                <c:pt idx="330">
                  <c:v>3.9.</c:v>
                </c:pt>
                <c:pt idx="331">
                  <c:v>3.9.</c:v>
                </c:pt>
                <c:pt idx="332">
                  <c:v>3.9.</c:v>
                </c:pt>
                <c:pt idx="333">
                  <c:v>3.9.</c:v>
                </c:pt>
                <c:pt idx="334">
                  <c:v>3.9.</c:v>
                </c:pt>
                <c:pt idx="335">
                  <c:v>3.9.</c:v>
                </c:pt>
                <c:pt idx="336">
                  <c:v>3.9.</c:v>
                </c:pt>
                <c:pt idx="337">
                  <c:v>3.9.</c:v>
                </c:pt>
                <c:pt idx="338">
                  <c:v>3.9.</c:v>
                </c:pt>
                <c:pt idx="339">
                  <c:v>3.9.</c:v>
                </c:pt>
                <c:pt idx="340">
                  <c:v>3.9.</c:v>
                </c:pt>
                <c:pt idx="341">
                  <c:v>3.9.</c:v>
                </c:pt>
                <c:pt idx="342">
                  <c:v>3.9.</c:v>
                </c:pt>
                <c:pt idx="343">
                  <c:v>3.9.</c:v>
                </c:pt>
                <c:pt idx="344">
                  <c:v>3.9.</c:v>
                </c:pt>
                <c:pt idx="345">
                  <c:v>3.9.</c:v>
                </c:pt>
                <c:pt idx="346">
                  <c:v>3.9.</c:v>
                </c:pt>
                <c:pt idx="347">
                  <c:v>3.9.</c:v>
                </c:pt>
                <c:pt idx="348">
                  <c:v>3.9.</c:v>
                </c:pt>
                <c:pt idx="349">
                  <c:v>3.9.</c:v>
                </c:pt>
                <c:pt idx="350">
                  <c:v>3.9.</c:v>
                </c:pt>
                <c:pt idx="351">
                  <c:v>3.9.</c:v>
                </c:pt>
                <c:pt idx="352">
                  <c:v>3.9.</c:v>
                </c:pt>
                <c:pt idx="353">
                  <c:v>3.9.</c:v>
                </c:pt>
                <c:pt idx="354">
                  <c:v>3.9.</c:v>
                </c:pt>
                <c:pt idx="355">
                  <c:v>3.9.</c:v>
                </c:pt>
                <c:pt idx="356">
                  <c:v>3.9.</c:v>
                </c:pt>
                <c:pt idx="357">
                  <c:v>3.9.</c:v>
                </c:pt>
                <c:pt idx="358">
                  <c:v>3.9.</c:v>
                </c:pt>
                <c:pt idx="359">
                  <c:v>3.9.</c:v>
                </c:pt>
                <c:pt idx="360">
                  <c:v>3.9.</c:v>
                </c:pt>
                <c:pt idx="361">
                  <c:v>3.9.</c:v>
                </c:pt>
                <c:pt idx="362">
                  <c:v>4.9.</c:v>
                </c:pt>
                <c:pt idx="363">
                  <c:v>4.9.</c:v>
                </c:pt>
                <c:pt idx="364">
                  <c:v>4.9.</c:v>
                </c:pt>
                <c:pt idx="365">
                  <c:v>4.9.</c:v>
                </c:pt>
                <c:pt idx="366">
                  <c:v>4.9.</c:v>
                </c:pt>
                <c:pt idx="367">
                  <c:v>4.9.</c:v>
                </c:pt>
                <c:pt idx="368">
                  <c:v>4.9.</c:v>
                </c:pt>
                <c:pt idx="369">
                  <c:v>4.9.</c:v>
                </c:pt>
                <c:pt idx="370">
                  <c:v>4.9.</c:v>
                </c:pt>
                <c:pt idx="371">
                  <c:v>4.9.</c:v>
                </c:pt>
                <c:pt idx="372">
                  <c:v>4.9.</c:v>
                </c:pt>
                <c:pt idx="373">
                  <c:v>4.9.</c:v>
                </c:pt>
                <c:pt idx="374">
                  <c:v>4.9.</c:v>
                </c:pt>
                <c:pt idx="375">
                  <c:v>4.9.</c:v>
                </c:pt>
                <c:pt idx="376">
                  <c:v>4.9.</c:v>
                </c:pt>
                <c:pt idx="377">
                  <c:v>4.9.</c:v>
                </c:pt>
                <c:pt idx="378">
                  <c:v>4.9.</c:v>
                </c:pt>
                <c:pt idx="379">
                  <c:v>4.9.</c:v>
                </c:pt>
                <c:pt idx="380">
                  <c:v>4.9.</c:v>
                </c:pt>
                <c:pt idx="381">
                  <c:v>4.9.</c:v>
                </c:pt>
                <c:pt idx="382">
                  <c:v>4.9.</c:v>
                </c:pt>
                <c:pt idx="383">
                  <c:v>4.9.</c:v>
                </c:pt>
                <c:pt idx="384">
                  <c:v>4.9.</c:v>
                </c:pt>
                <c:pt idx="385">
                  <c:v>4.9.</c:v>
                </c:pt>
                <c:pt idx="386">
                  <c:v>4.9.</c:v>
                </c:pt>
                <c:pt idx="387">
                  <c:v>4.9.</c:v>
                </c:pt>
                <c:pt idx="388">
                  <c:v>4.9.</c:v>
                </c:pt>
                <c:pt idx="389">
                  <c:v>4.9.</c:v>
                </c:pt>
                <c:pt idx="390">
                  <c:v>4.9.</c:v>
                </c:pt>
                <c:pt idx="391">
                  <c:v>4.9.</c:v>
                </c:pt>
                <c:pt idx="392">
                  <c:v>4.9.</c:v>
                </c:pt>
                <c:pt idx="393">
                  <c:v>4.9.</c:v>
                </c:pt>
                <c:pt idx="394">
                  <c:v>4.9.</c:v>
                </c:pt>
                <c:pt idx="395">
                  <c:v>4.9.</c:v>
                </c:pt>
                <c:pt idx="396">
                  <c:v>4.9.</c:v>
                </c:pt>
                <c:pt idx="397">
                  <c:v>4.9.</c:v>
                </c:pt>
                <c:pt idx="398">
                  <c:v>4.9.</c:v>
                </c:pt>
                <c:pt idx="399">
                  <c:v>4.9.</c:v>
                </c:pt>
                <c:pt idx="400">
                  <c:v>4.9.</c:v>
                </c:pt>
                <c:pt idx="401">
                  <c:v>4.9.</c:v>
                </c:pt>
                <c:pt idx="402">
                  <c:v>4.9.</c:v>
                </c:pt>
                <c:pt idx="403">
                  <c:v>4.9.</c:v>
                </c:pt>
                <c:pt idx="404">
                  <c:v>4.9.</c:v>
                </c:pt>
                <c:pt idx="405">
                  <c:v>4.9.</c:v>
                </c:pt>
                <c:pt idx="406">
                  <c:v>4.9.</c:v>
                </c:pt>
                <c:pt idx="407">
                  <c:v>4.9.</c:v>
                </c:pt>
                <c:pt idx="408">
                  <c:v>4.9.</c:v>
                </c:pt>
                <c:pt idx="409">
                  <c:v>4.9.</c:v>
                </c:pt>
                <c:pt idx="410">
                  <c:v>4.9.</c:v>
                </c:pt>
                <c:pt idx="411">
                  <c:v>4.9.</c:v>
                </c:pt>
                <c:pt idx="412">
                  <c:v>4.9.</c:v>
                </c:pt>
                <c:pt idx="413">
                  <c:v>4.9.</c:v>
                </c:pt>
                <c:pt idx="414">
                  <c:v>4.9.</c:v>
                </c:pt>
                <c:pt idx="415">
                  <c:v>4.9.</c:v>
                </c:pt>
                <c:pt idx="416">
                  <c:v>4.9.</c:v>
                </c:pt>
                <c:pt idx="417">
                  <c:v>4.9.</c:v>
                </c:pt>
                <c:pt idx="418">
                  <c:v>4.9.</c:v>
                </c:pt>
                <c:pt idx="419">
                  <c:v>4.9.</c:v>
                </c:pt>
                <c:pt idx="420">
                  <c:v>4.9.</c:v>
                </c:pt>
                <c:pt idx="421">
                  <c:v>4.9.</c:v>
                </c:pt>
                <c:pt idx="422">
                  <c:v>4.9.</c:v>
                </c:pt>
                <c:pt idx="423">
                  <c:v>4.9.</c:v>
                </c:pt>
                <c:pt idx="424">
                  <c:v>4.9.</c:v>
                </c:pt>
                <c:pt idx="425">
                  <c:v>4.9.</c:v>
                </c:pt>
                <c:pt idx="426">
                  <c:v>4.9.</c:v>
                </c:pt>
                <c:pt idx="427">
                  <c:v>4.9.</c:v>
                </c:pt>
                <c:pt idx="428">
                  <c:v>4.9.</c:v>
                </c:pt>
                <c:pt idx="429">
                  <c:v>4.9.</c:v>
                </c:pt>
                <c:pt idx="430">
                  <c:v>4.9.</c:v>
                </c:pt>
                <c:pt idx="431">
                  <c:v>4.9.</c:v>
                </c:pt>
                <c:pt idx="432">
                  <c:v>4.9.</c:v>
                </c:pt>
                <c:pt idx="433">
                  <c:v>4.9.</c:v>
                </c:pt>
                <c:pt idx="434">
                  <c:v>4.9.</c:v>
                </c:pt>
                <c:pt idx="435">
                  <c:v>4.9.</c:v>
                </c:pt>
                <c:pt idx="436">
                  <c:v>4.9.</c:v>
                </c:pt>
                <c:pt idx="437">
                  <c:v>4.9.</c:v>
                </c:pt>
                <c:pt idx="438">
                  <c:v>4.9.</c:v>
                </c:pt>
                <c:pt idx="439">
                  <c:v>4.9.</c:v>
                </c:pt>
                <c:pt idx="440">
                  <c:v>4.9.</c:v>
                </c:pt>
                <c:pt idx="441">
                  <c:v>4.9.</c:v>
                </c:pt>
                <c:pt idx="442">
                  <c:v>4.9.</c:v>
                </c:pt>
                <c:pt idx="443">
                  <c:v>4.9.</c:v>
                </c:pt>
                <c:pt idx="444">
                  <c:v>4.9.</c:v>
                </c:pt>
                <c:pt idx="445">
                  <c:v>4.9.</c:v>
                </c:pt>
                <c:pt idx="446">
                  <c:v>4.9.</c:v>
                </c:pt>
                <c:pt idx="447">
                  <c:v>4.9.</c:v>
                </c:pt>
                <c:pt idx="448">
                  <c:v>4.9.</c:v>
                </c:pt>
                <c:pt idx="449">
                  <c:v>4.9.</c:v>
                </c:pt>
                <c:pt idx="450">
                  <c:v>4.9.</c:v>
                </c:pt>
                <c:pt idx="451">
                  <c:v>4.9.</c:v>
                </c:pt>
                <c:pt idx="452">
                  <c:v>4.9.</c:v>
                </c:pt>
                <c:pt idx="453">
                  <c:v>4.9.</c:v>
                </c:pt>
                <c:pt idx="454">
                  <c:v>4.9.</c:v>
                </c:pt>
                <c:pt idx="455">
                  <c:v>4.9.</c:v>
                </c:pt>
                <c:pt idx="456">
                  <c:v>4.9.</c:v>
                </c:pt>
                <c:pt idx="457">
                  <c:v>4.9.</c:v>
                </c:pt>
                <c:pt idx="458">
                  <c:v>4.9.</c:v>
                </c:pt>
                <c:pt idx="459">
                  <c:v>4.9.</c:v>
                </c:pt>
                <c:pt idx="460">
                  <c:v>4.9.</c:v>
                </c:pt>
                <c:pt idx="461">
                  <c:v>4.9.</c:v>
                </c:pt>
                <c:pt idx="462">
                  <c:v>4.9.</c:v>
                </c:pt>
                <c:pt idx="463">
                  <c:v>4.9.</c:v>
                </c:pt>
                <c:pt idx="464">
                  <c:v>4.9.</c:v>
                </c:pt>
                <c:pt idx="465">
                  <c:v>4.9.</c:v>
                </c:pt>
                <c:pt idx="466">
                  <c:v>4.9.</c:v>
                </c:pt>
                <c:pt idx="467">
                  <c:v>4.9.</c:v>
                </c:pt>
                <c:pt idx="468">
                  <c:v>4.9.</c:v>
                </c:pt>
                <c:pt idx="469">
                  <c:v>4.9.</c:v>
                </c:pt>
                <c:pt idx="470">
                  <c:v>4.9.</c:v>
                </c:pt>
                <c:pt idx="471">
                  <c:v>4.9.</c:v>
                </c:pt>
                <c:pt idx="472">
                  <c:v>4.9.</c:v>
                </c:pt>
                <c:pt idx="473">
                  <c:v>4.9.</c:v>
                </c:pt>
                <c:pt idx="474">
                  <c:v>4.9.</c:v>
                </c:pt>
                <c:pt idx="475">
                  <c:v>4.9.</c:v>
                </c:pt>
                <c:pt idx="476">
                  <c:v>4.9.</c:v>
                </c:pt>
                <c:pt idx="477">
                  <c:v>4.9.</c:v>
                </c:pt>
                <c:pt idx="478">
                  <c:v>4.9.</c:v>
                </c:pt>
                <c:pt idx="479">
                  <c:v>4.9.</c:v>
                </c:pt>
                <c:pt idx="480">
                  <c:v>4.9.</c:v>
                </c:pt>
                <c:pt idx="481">
                  <c:v>4.9.</c:v>
                </c:pt>
                <c:pt idx="482">
                  <c:v>4.9.</c:v>
                </c:pt>
                <c:pt idx="483">
                  <c:v>4.9.</c:v>
                </c:pt>
                <c:pt idx="484">
                  <c:v>4.9.</c:v>
                </c:pt>
                <c:pt idx="485">
                  <c:v>4.9.</c:v>
                </c:pt>
                <c:pt idx="486">
                  <c:v>4.9.</c:v>
                </c:pt>
                <c:pt idx="487">
                  <c:v>4.9.</c:v>
                </c:pt>
                <c:pt idx="488">
                  <c:v>4.9.</c:v>
                </c:pt>
                <c:pt idx="489">
                  <c:v>4.9.</c:v>
                </c:pt>
                <c:pt idx="490">
                  <c:v>4.9.</c:v>
                </c:pt>
                <c:pt idx="491">
                  <c:v>4.9.</c:v>
                </c:pt>
                <c:pt idx="492">
                  <c:v>4.9.</c:v>
                </c:pt>
                <c:pt idx="493">
                  <c:v>4.9.</c:v>
                </c:pt>
                <c:pt idx="494">
                  <c:v>4.9.</c:v>
                </c:pt>
                <c:pt idx="495">
                  <c:v>4.9.</c:v>
                </c:pt>
                <c:pt idx="496">
                  <c:v>4.9.</c:v>
                </c:pt>
                <c:pt idx="497">
                  <c:v>4.9.</c:v>
                </c:pt>
                <c:pt idx="498">
                  <c:v>4.9.</c:v>
                </c:pt>
                <c:pt idx="499">
                  <c:v>4.9.</c:v>
                </c:pt>
                <c:pt idx="500">
                  <c:v>4.9.</c:v>
                </c:pt>
                <c:pt idx="501">
                  <c:v>4.9.</c:v>
                </c:pt>
                <c:pt idx="502">
                  <c:v>4.9.</c:v>
                </c:pt>
                <c:pt idx="503">
                  <c:v>4.9.</c:v>
                </c:pt>
                <c:pt idx="504">
                  <c:v>4.9.</c:v>
                </c:pt>
                <c:pt idx="505">
                  <c:v>4.9.</c:v>
                </c:pt>
                <c:pt idx="506">
                  <c:v>5.9.</c:v>
                </c:pt>
                <c:pt idx="507">
                  <c:v>5.9.</c:v>
                </c:pt>
                <c:pt idx="508">
                  <c:v>5.9.</c:v>
                </c:pt>
                <c:pt idx="509">
                  <c:v>5.9.</c:v>
                </c:pt>
                <c:pt idx="510">
                  <c:v>5.9.</c:v>
                </c:pt>
                <c:pt idx="511">
                  <c:v>5.9.</c:v>
                </c:pt>
                <c:pt idx="512">
                  <c:v>5.9.</c:v>
                </c:pt>
                <c:pt idx="513">
                  <c:v>5.9.</c:v>
                </c:pt>
                <c:pt idx="514">
                  <c:v>5.9.</c:v>
                </c:pt>
                <c:pt idx="515">
                  <c:v>5.9.</c:v>
                </c:pt>
                <c:pt idx="516">
                  <c:v>5.9.</c:v>
                </c:pt>
                <c:pt idx="517">
                  <c:v>5.9.</c:v>
                </c:pt>
                <c:pt idx="518">
                  <c:v>5.9.</c:v>
                </c:pt>
                <c:pt idx="519">
                  <c:v>5.9.</c:v>
                </c:pt>
                <c:pt idx="520">
                  <c:v>5.9.</c:v>
                </c:pt>
                <c:pt idx="521">
                  <c:v>5.9.</c:v>
                </c:pt>
                <c:pt idx="522">
                  <c:v>5.9.</c:v>
                </c:pt>
                <c:pt idx="523">
                  <c:v>5.9.</c:v>
                </c:pt>
                <c:pt idx="524">
                  <c:v>5.9.</c:v>
                </c:pt>
                <c:pt idx="525">
                  <c:v>5.9.</c:v>
                </c:pt>
                <c:pt idx="526">
                  <c:v>5.9.</c:v>
                </c:pt>
                <c:pt idx="527">
                  <c:v>5.9.</c:v>
                </c:pt>
                <c:pt idx="528">
                  <c:v>5.9.</c:v>
                </c:pt>
                <c:pt idx="529">
                  <c:v>5.9.</c:v>
                </c:pt>
                <c:pt idx="530">
                  <c:v>5.9.</c:v>
                </c:pt>
                <c:pt idx="531">
                  <c:v>5.9.</c:v>
                </c:pt>
                <c:pt idx="532">
                  <c:v>5.9.</c:v>
                </c:pt>
                <c:pt idx="533">
                  <c:v>5.9.</c:v>
                </c:pt>
                <c:pt idx="534">
                  <c:v>5.9.</c:v>
                </c:pt>
                <c:pt idx="535">
                  <c:v>5.9.</c:v>
                </c:pt>
                <c:pt idx="536">
                  <c:v>5.9.</c:v>
                </c:pt>
                <c:pt idx="537">
                  <c:v>5.9.</c:v>
                </c:pt>
                <c:pt idx="538">
                  <c:v>5.9.</c:v>
                </c:pt>
                <c:pt idx="539">
                  <c:v>5.9.</c:v>
                </c:pt>
                <c:pt idx="540">
                  <c:v>5.9.</c:v>
                </c:pt>
                <c:pt idx="541">
                  <c:v>5.9.</c:v>
                </c:pt>
                <c:pt idx="542">
                  <c:v>5.9.</c:v>
                </c:pt>
                <c:pt idx="543">
                  <c:v>5.9.</c:v>
                </c:pt>
                <c:pt idx="544">
                  <c:v>5.9.</c:v>
                </c:pt>
                <c:pt idx="545">
                  <c:v>5.9.</c:v>
                </c:pt>
                <c:pt idx="546">
                  <c:v>5.9.</c:v>
                </c:pt>
                <c:pt idx="547">
                  <c:v>5.9.</c:v>
                </c:pt>
                <c:pt idx="548">
                  <c:v>5.9.</c:v>
                </c:pt>
                <c:pt idx="549">
                  <c:v>5.9.</c:v>
                </c:pt>
                <c:pt idx="550">
                  <c:v>5.9.</c:v>
                </c:pt>
                <c:pt idx="551">
                  <c:v>5.9.</c:v>
                </c:pt>
                <c:pt idx="552">
                  <c:v>5.9.</c:v>
                </c:pt>
                <c:pt idx="553">
                  <c:v>5.9.</c:v>
                </c:pt>
                <c:pt idx="554">
                  <c:v>5.9.</c:v>
                </c:pt>
                <c:pt idx="555">
                  <c:v>5.9.</c:v>
                </c:pt>
                <c:pt idx="556">
                  <c:v>5.9.</c:v>
                </c:pt>
                <c:pt idx="557">
                  <c:v>5.9.</c:v>
                </c:pt>
                <c:pt idx="558">
                  <c:v>5.9.</c:v>
                </c:pt>
                <c:pt idx="559">
                  <c:v>5.9.</c:v>
                </c:pt>
                <c:pt idx="560">
                  <c:v>5.9.</c:v>
                </c:pt>
                <c:pt idx="561">
                  <c:v>5.9.</c:v>
                </c:pt>
                <c:pt idx="562">
                  <c:v>5.9.</c:v>
                </c:pt>
                <c:pt idx="563">
                  <c:v>5.9.</c:v>
                </c:pt>
                <c:pt idx="564">
                  <c:v>5.9.</c:v>
                </c:pt>
                <c:pt idx="565">
                  <c:v>5.9.</c:v>
                </c:pt>
                <c:pt idx="566">
                  <c:v>5.9.</c:v>
                </c:pt>
                <c:pt idx="567">
                  <c:v>5.9.</c:v>
                </c:pt>
                <c:pt idx="568">
                  <c:v>5.9.</c:v>
                </c:pt>
                <c:pt idx="569">
                  <c:v>5.9.</c:v>
                </c:pt>
                <c:pt idx="570">
                  <c:v>5.9.</c:v>
                </c:pt>
                <c:pt idx="571">
                  <c:v>5.9.</c:v>
                </c:pt>
                <c:pt idx="572">
                  <c:v>5.9.</c:v>
                </c:pt>
                <c:pt idx="573">
                  <c:v>5.9.</c:v>
                </c:pt>
                <c:pt idx="574">
                  <c:v>5.9.</c:v>
                </c:pt>
                <c:pt idx="575">
                  <c:v>5.9.</c:v>
                </c:pt>
                <c:pt idx="576">
                  <c:v>5.9.</c:v>
                </c:pt>
                <c:pt idx="577">
                  <c:v>5.9.</c:v>
                </c:pt>
                <c:pt idx="578">
                  <c:v>5.9.</c:v>
                </c:pt>
                <c:pt idx="579">
                  <c:v>5.9.</c:v>
                </c:pt>
                <c:pt idx="580">
                  <c:v>5.9.</c:v>
                </c:pt>
                <c:pt idx="581">
                  <c:v>5.9.</c:v>
                </c:pt>
                <c:pt idx="582">
                  <c:v>5.9.</c:v>
                </c:pt>
                <c:pt idx="583">
                  <c:v>5.9.</c:v>
                </c:pt>
                <c:pt idx="584">
                  <c:v>5.9.</c:v>
                </c:pt>
                <c:pt idx="585">
                  <c:v>5.9.</c:v>
                </c:pt>
                <c:pt idx="586">
                  <c:v>5.9.</c:v>
                </c:pt>
                <c:pt idx="587">
                  <c:v>5.9.</c:v>
                </c:pt>
                <c:pt idx="588">
                  <c:v>5.9.</c:v>
                </c:pt>
                <c:pt idx="589">
                  <c:v>5.9.</c:v>
                </c:pt>
                <c:pt idx="590">
                  <c:v>5.9.</c:v>
                </c:pt>
                <c:pt idx="591">
                  <c:v>5.9.</c:v>
                </c:pt>
                <c:pt idx="592">
                  <c:v>5.9.</c:v>
                </c:pt>
                <c:pt idx="593">
                  <c:v>5.9.</c:v>
                </c:pt>
                <c:pt idx="594">
                  <c:v>5.9.</c:v>
                </c:pt>
                <c:pt idx="595">
                  <c:v>5.9.</c:v>
                </c:pt>
                <c:pt idx="596">
                  <c:v>5.9.</c:v>
                </c:pt>
                <c:pt idx="597">
                  <c:v>5.9.</c:v>
                </c:pt>
                <c:pt idx="598">
                  <c:v>5.9.</c:v>
                </c:pt>
                <c:pt idx="599">
                  <c:v>5.9.</c:v>
                </c:pt>
                <c:pt idx="600">
                  <c:v>5.9.</c:v>
                </c:pt>
                <c:pt idx="601">
                  <c:v>5.9.</c:v>
                </c:pt>
                <c:pt idx="602">
                  <c:v>5.9.</c:v>
                </c:pt>
                <c:pt idx="603">
                  <c:v>5.9.</c:v>
                </c:pt>
                <c:pt idx="604">
                  <c:v>5.9.</c:v>
                </c:pt>
                <c:pt idx="605">
                  <c:v>5.9.</c:v>
                </c:pt>
                <c:pt idx="606">
                  <c:v>5.9.</c:v>
                </c:pt>
                <c:pt idx="607">
                  <c:v>5.9.</c:v>
                </c:pt>
                <c:pt idx="608">
                  <c:v>5.9.</c:v>
                </c:pt>
                <c:pt idx="609">
                  <c:v>5.9.</c:v>
                </c:pt>
                <c:pt idx="610">
                  <c:v>5.9.</c:v>
                </c:pt>
                <c:pt idx="611">
                  <c:v>5.9.</c:v>
                </c:pt>
                <c:pt idx="612">
                  <c:v>5.9.</c:v>
                </c:pt>
                <c:pt idx="613">
                  <c:v>5.9.</c:v>
                </c:pt>
                <c:pt idx="614">
                  <c:v>5.9.</c:v>
                </c:pt>
                <c:pt idx="615">
                  <c:v>5.9.</c:v>
                </c:pt>
                <c:pt idx="616">
                  <c:v>5.9.</c:v>
                </c:pt>
                <c:pt idx="617">
                  <c:v>5.9.</c:v>
                </c:pt>
                <c:pt idx="618">
                  <c:v>5.9.</c:v>
                </c:pt>
                <c:pt idx="619">
                  <c:v>5.9.</c:v>
                </c:pt>
                <c:pt idx="620">
                  <c:v>5.9.</c:v>
                </c:pt>
                <c:pt idx="621">
                  <c:v>5.9.</c:v>
                </c:pt>
                <c:pt idx="622">
                  <c:v>5.9.</c:v>
                </c:pt>
                <c:pt idx="623">
                  <c:v>5.9.</c:v>
                </c:pt>
                <c:pt idx="624">
                  <c:v>5.9.</c:v>
                </c:pt>
                <c:pt idx="625">
                  <c:v>5.9.</c:v>
                </c:pt>
                <c:pt idx="626">
                  <c:v>5.9.</c:v>
                </c:pt>
                <c:pt idx="627">
                  <c:v>5.9.</c:v>
                </c:pt>
                <c:pt idx="628">
                  <c:v>5.9.</c:v>
                </c:pt>
                <c:pt idx="629">
                  <c:v>5.9.</c:v>
                </c:pt>
                <c:pt idx="630">
                  <c:v>5.9.</c:v>
                </c:pt>
                <c:pt idx="631">
                  <c:v>5.9.</c:v>
                </c:pt>
                <c:pt idx="632">
                  <c:v>5.9.</c:v>
                </c:pt>
                <c:pt idx="633">
                  <c:v>5.9.</c:v>
                </c:pt>
                <c:pt idx="634">
                  <c:v>5.9.</c:v>
                </c:pt>
                <c:pt idx="635">
                  <c:v>5.9.</c:v>
                </c:pt>
                <c:pt idx="636">
                  <c:v>5.9.</c:v>
                </c:pt>
                <c:pt idx="637">
                  <c:v>5.9.</c:v>
                </c:pt>
                <c:pt idx="638">
                  <c:v>5.9.</c:v>
                </c:pt>
                <c:pt idx="639">
                  <c:v>5.9.</c:v>
                </c:pt>
                <c:pt idx="640">
                  <c:v>5.9.</c:v>
                </c:pt>
                <c:pt idx="641">
                  <c:v>5.9.</c:v>
                </c:pt>
                <c:pt idx="642">
                  <c:v>5.9.</c:v>
                </c:pt>
                <c:pt idx="643">
                  <c:v>5.9.</c:v>
                </c:pt>
                <c:pt idx="644">
                  <c:v>5.9.</c:v>
                </c:pt>
                <c:pt idx="645">
                  <c:v>5.9.</c:v>
                </c:pt>
                <c:pt idx="646">
                  <c:v>5.9.</c:v>
                </c:pt>
                <c:pt idx="647">
                  <c:v>5.9.</c:v>
                </c:pt>
                <c:pt idx="648">
                  <c:v>5.9.</c:v>
                </c:pt>
                <c:pt idx="649">
                  <c:v>5.9.</c:v>
                </c:pt>
                <c:pt idx="650">
                  <c:v>6.9.</c:v>
                </c:pt>
                <c:pt idx="651">
                  <c:v>6.9.</c:v>
                </c:pt>
                <c:pt idx="652">
                  <c:v>6.9.</c:v>
                </c:pt>
                <c:pt idx="653">
                  <c:v>6.9.</c:v>
                </c:pt>
                <c:pt idx="654">
                  <c:v>6.9.</c:v>
                </c:pt>
                <c:pt idx="655">
                  <c:v>6.9.</c:v>
                </c:pt>
                <c:pt idx="656">
                  <c:v>6.9.</c:v>
                </c:pt>
                <c:pt idx="657">
                  <c:v>6.9.</c:v>
                </c:pt>
                <c:pt idx="658">
                  <c:v>6.9.</c:v>
                </c:pt>
                <c:pt idx="659">
                  <c:v>6.9.</c:v>
                </c:pt>
                <c:pt idx="660">
                  <c:v>6.9.</c:v>
                </c:pt>
                <c:pt idx="661">
                  <c:v>6.9.</c:v>
                </c:pt>
                <c:pt idx="662">
                  <c:v>6.9.</c:v>
                </c:pt>
                <c:pt idx="663">
                  <c:v>6.9.</c:v>
                </c:pt>
                <c:pt idx="664">
                  <c:v>6.9.</c:v>
                </c:pt>
                <c:pt idx="665">
                  <c:v>6.9.</c:v>
                </c:pt>
                <c:pt idx="666">
                  <c:v>6.9.</c:v>
                </c:pt>
                <c:pt idx="667">
                  <c:v>6.9.</c:v>
                </c:pt>
                <c:pt idx="668">
                  <c:v>6.9.</c:v>
                </c:pt>
                <c:pt idx="669">
                  <c:v>6.9.</c:v>
                </c:pt>
                <c:pt idx="670">
                  <c:v>6.9.</c:v>
                </c:pt>
                <c:pt idx="671">
                  <c:v>6.9.</c:v>
                </c:pt>
                <c:pt idx="672">
                  <c:v>6.9.</c:v>
                </c:pt>
                <c:pt idx="673">
                  <c:v>6.9.</c:v>
                </c:pt>
                <c:pt idx="674">
                  <c:v>6.9.</c:v>
                </c:pt>
                <c:pt idx="675">
                  <c:v>6.9.</c:v>
                </c:pt>
                <c:pt idx="676">
                  <c:v>6.9.</c:v>
                </c:pt>
                <c:pt idx="677">
                  <c:v>6.9.</c:v>
                </c:pt>
                <c:pt idx="678">
                  <c:v>6.9.</c:v>
                </c:pt>
                <c:pt idx="679">
                  <c:v>6.9.</c:v>
                </c:pt>
                <c:pt idx="680">
                  <c:v>6.9.</c:v>
                </c:pt>
                <c:pt idx="681">
                  <c:v>6.9.</c:v>
                </c:pt>
                <c:pt idx="682">
                  <c:v>6.9.</c:v>
                </c:pt>
                <c:pt idx="683">
                  <c:v>6.9.</c:v>
                </c:pt>
                <c:pt idx="684">
                  <c:v>6.9.</c:v>
                </c:pt>
                <c:pt idx="685">
                  <c:v>6.9.</c:v>
                </c:pt>
                <c:pt idx="686">
                  <c:v>6.9.</c:v>
                </c:pt>
                <c:pt idx="687">
                  <c:v>6.9.</c:v>
                </c:pt>
                <c:pt idx="688">
                  <c:v>6.9.</c:v>
                </c:pt>
                <c:pt idx="689">
                  <c:v>6.9.</c:v>
                </c:pt>
                <c:pt idx="690">
                  <c:v>6.9.</c:v>
                </c:pt>
                <c:pt idx="691">
                  <c:v>6.9.</c:v>
                </c:pt>
                <c:pt idx="692">
                  <c:v>6.9.</c:v>
                </c:pt>
                <c:pt idx="693">
                  <c:v>6.9.</c:v>
                </c:pt>
                <c:pt idx="694">
                  <c:v>6.9.</c:v>
                </c:pt>
                <c:pt idx="695">
                  <c:v>6.9.</c:v>
                </c:pt>
                <c:pt idx="696">
                  <c:v>6.9.</c:v>
                </c:pt>
                <c:pt idx="697">
                  <c:v>6.9.</c:v>
                </c:pt>
                <c:pt idx="698">
                  <c:v>6.9.</c:v>
                </c:pt>
                <c:pt idx="699">
                  <c:v>6.9.</c:v>
                </c:pt>
                <c:pt idx="700">
                  <c:v>6.9.</c:v>
                </c:pt>
                <c:pt idx="701">
                  <c:v>6.9.</c:v>
                </c:pt>
                <c:pt idx="702">
                  <c:v>6.9.</c:v>
                </c:pt>
                <c:pt idx="703">
                  <c:v>6.9.</c:v>
                </c:pt>
                <c:pt idx="704">
                  <c:v>6.9.</c:v>
                </c:pt>
                <c:pt idx="705">
                  <c:v>6.9.</c:v>
                </c:pt>
                <c:pt idx="706">
                  <c:v>6.9.</c:v>
                </c:pt>
                <c:pt idx="707">
                  <c:v>6.9.</c:v>
                </c:pt>
                <c:pt idx="708">
                  <c:v>6.9.</c:v>
                </c:pt>
                <c:pt idx="709">
                  <c:v>6.9.</c:v>
                </c:pt>
                <c:pt idx="710">
                  <c:v>6.9.</c:v>
                </c:pt>
                <c:pt idx="711">
                  <c:v>6.9.</c:v>
                </c:pt>
                <c:pt idx="712">
                  <c:v>6.9.</c:v>
                </c:pt>
                <c:pt idx="713">
                  <c:v>6.9.</c:v>
                </c:pt>
                <c:pt idx="714">
                  <c:v>6.9.</c:v>
                </c:pt>
                <c:pt idx="715">
                  <c:v>6.9.</c:v>
                </c:pt>
                <c:pt idx="716">
                  <c:v>6.9.</c:v>
                </c:pt>
                <c:pt idx="717">
                  <c:v>6.9.</c:v>
                </c:pt>
                <c:pt idx="718">
                  <c:v>6.9.</c:v>
                </c:pt>
                <c:pt idx="719">
                  <c:v>6.9.</c:v>
                </c:pt>
                <c:pt idx="720">
                  <c:v>6.9.</c:v>
                </c:pt>
                <c:pt idx="721">
                  <c:v>6.9.</c:v>
                </c:pt>
                <c:pt idx="722">
                  <c:v>6.9.</c:v>
                </c:pt>
                <c:pt idx="723">
                  <c:v>6.9.</c:v>
                </c:pt>
                <c:pt idx="724">
                  <c:v>6.9.</c:v>
                </c:pt>
                <c:pt idx="725">
                  <c:v>6.9.</c:v>
                </c:pt>
                <c:pt idx="726">
                  <c:v>6.9.</c:v>
                </c:pt>
                <c:pt idx="727">
                  <c:v>6.9.</c:v>
                </c:pt>
                <c:pt idx="728">
                  <c:v>6.9.</c:v>
                </c:pt>
                <c:pt idx="729">
                  <c:v>6.9.</c:v>
                </c:pt>
                <c:pt idx="730">
                  <c:v>6.9.</c:v>
                </c:pt>
                <c:pt idx="731">
                  <c:v>6.9.</c:v>
                </c:pt>
                <c:pt idx="732">
                  <c:v>6.9.</c:v>
                </c:pt>
                <c:pt idx="733">
                  <c:v>6.9.</c:v>
                </c:pt>
                <c:pt idx="734">
                  <c:v>6.9.</c:v>
                </c:pt>
                <c:pt idx="735">
                  <c:v>6.9.</c:v>
                </c:pt>
                <c:pt idx="736">
                  <c:v>6.9.</c:v>
                </c:pt>
                <c:pt idx="737">
                  <c:v>6.9.</c:v>
                </c:pt>
                <c:pt idx="738">
                  <c:v>6.9.</c:v>
                </c:pt>
                <c:pt idx="739">
                  <c:v>6.9.</c:v>
                </c:pt>
                <c:pt idx="740">
                  <c:v>6.9.</c:v>
                </c:pt>
                <c:pt idx="741">
                  <c:v>6.9.</c:v>
                </c:pt>
                <c:pt idx="742">
                  <c:v>6.9.</c:v>
                </c:pt>
                <c:pt idx="743">
                  <c:v>6.9.</c:v>
                </c:pt>
                <c:pt idx="744">
                  <c:v>6.9.</c:v>
                </c:pt>
                <c:pt idx="745">
                  <c:v>6.9.</c:v>
                </c:pt>
                <c:pt idx="746">
                  <c:v>6.9.</c:v>
                </c:pt>
                <c:pt idx="747">
                  <c:v>6.9.</c:v>
                </c:pt>
                <c:pt idx="748">
                  <c:v>6.9.</c:v>
                </c:pt>
                <c:pt idx="749">
                  <c:v>6.9.</c:v>
                </c:pt>
                <c:pt idx="750">
                  <c:v>6.9.</c:v>
                </c:pt>
                <c:pt idx="751">
                  <c:v>6.9.</c:v>
                </c:pt>
                <c:pt idx="752">
                  <c:v>6.9.</c:v>
                </c:pt>
                <c:pt idx="753">
                  <c:v>6.9.</c:v>
                </c:pt>
                <c:pt idx="754">
                  <c:v>6.9.</c:v>
                </c:pt>
                <c:pt idx="755">
                  <c:v>6.9.</c:v>
                </c:pt>
                <c:pt idx="756">
                  <c:v>6.9.</c:v>
                </c:pt>
                <c:pt idx="757">
                  <c:v>6.9.</c:v>
                </c:pt>
                <c:pt idx="758">
                  <c:v>6.9.</c:v>
                </c:pt>
                <c:pt idx="759">
                  <c:v>6.9.</c:v>
                </c:pt>
                <c:pt idx="760">
                  <c:v>6.9.</c:v>
                </c:pt>
                <c:pt idx="761">
                  <c:v>6.9.</c:v>
                </c:pt>
                <c:pt idx="762">
                  <c:v>6.9.</c:v>
                </c:pt>
                <c:pt idx="763">
                  <c:v>6.9.</c:v>
                </c:pt>
                <c:pt idx="764">
                  <c:v>6.9.</c:v>
                </c:pt>
                <c:pt idx="765">
                  <c:v>6.9.</c:v>
                </c:pt>
                <c:pt idx="766">
                  <c:v>6.9.</c:v>
                </c:pt>
                <c:pt idx="767">
                  <c:v>6.9.</c:v>
                </c:pt>
                <c:pt idx="768">
                  <c:v>6.9.</c:v>
                </c:pt>
                <c:pt idx="769">
                  <c:v>6.9.</c:v>
                </c:pt>
                <c:pt idx="770">
                  <c:v>6.9.</c:v>
                </c:pt>
                <c:pt idx="771">
                  <c:v>6.9.</c:v>
                </c:pt>
                <c:pt idx="772">
                  <c:v>6.9.</c:v>
                </c:pt>
                <c:pt idx="773">
                  <c:v>6.9.</c:v>
                </c:pt>
                <c:pt idx="774">
                  <c:v>6.9.</c:v>
                </c:pt>
                <c:pt idx="775">
                  <c:v>6.9.</c:v>
                </c:pt>
                <c:pt idx="776">
                  <c:v>6.9.</c:v>
                </c:pt>
                <c:pt idx="777">
                  <c:v>6.9.</c:v>
                </c:pt>
                <c:pt idx="778">
                  <c:v>6.9.</c:v>
                </c:pt>
                <c:pt idx="779">
                  <c:v>6.9.</c:v>
                </c:pt>
                <c:pt idx="780">
                  <c:v>6.9.</c:v>
                </c:pt>
                <c:pt idx="781">
                  <c:v>6.9.</c:v>
                </c:pt>
                <c:pt idx="782">
                  <c:v>6.9.</c:v>
                </c:pt>
                <c:pt idx="783">
                  <c:v>6.9.</c:v>
                </c:pt>
                <c:pt idx="784">
                  <c:v>6.9.</c:v>
                </c:pt>
                <c:pt idx="785">
                  <c:v>6.9.</c:v>
                </c:pt>
                <c:pt idx="786">
                  <c:v>6.9.</c:v>
                </c:pt>
                <c:pt idx="787">
                  <c:v>6.9.</c:v>
                </c:pt>
                <c:pt idx="788">
                  <c:v>6.9.</c:v>
                </c:pt>
                <c:pt idx="789">
                  <c:v>6.9.</c:v>
                </c:pt>
                <c:pt idx="790">
                  <c:v>6.9.</c:v>
                </c:pt>
                <c:pt idx="791">
                  <c:v>6.9.</c:v>
                </c:pt>
                <c:pt idx="792">
                  <c:v>6.9.</c:v>
                </c:pt>
                <c:pt idx="793">
                  <c:v>6.9.</c:v>
                </c:pt>
                <c:pt idx="794">
                  <c:v>7.9.</c:v>
                </c:pt>
                <c:pt idx="795">
                  <c:v>7.9.</c:v>
                </c:pt>
                <c:pt idx="796">
                  <c:v>7.9.</c:v>
                </c:pt>
                <c:pt idx="797">
                  <c:v>7.9.</c:v>
                </c:pt>
                <c:pt idx="798">
                  <c:v>7.9.</c:v>
                </c:pt>
                <c:pt idx="799">
                  <c:v>7.9.</c:v>
                </c:pt>
                <c:pt idx="800">
                  <c:v>7.9.</c:v>
                </c:pt>
                <c:pt idx="801">
                  <c:v>7.9.</c:v>
                </c:pt>
                <c:pt idx="802">
                  <c:v>7.9.</c:v>
                </c:pt>
                <c:pt idx="803">
                  <c:v>7.9.</c:v>
                </c:pt>
                <c:pt idx="804">
                  <c:v>7.9.</c:v>
                </c:pt>
                <c:pt idx="805">
                  <c:v>7.9.</c:v>
                </c:pt>
                <c:pt idx="806">
                  <c:v>7.9.</c:v>
                </c:pt>
                <c:pt idx="807">
                  <c:v>7.9.</c:v>
                </c:pt>
                <c:pt idx="808">
                  <c:v>7.9.</c:v>
                </c:pt>
                <c:pt idx="809">
                  <c:v>7.9.</c:v>
                </c:pt>
                <c:pt idx="810">
                  <c:v>7.9.</c:v>
                </c:pt>
                <c:pt idx="811">
                  <c:v>7.9.</c:v>
                </c:pt>
                <c:pt idx="812">
                  <c:v>7.9.</c:v>
                </c:pt>
                <c:pt idx="813">
                  <c:v>7.9.</c:v>
                </c:pt>
                <c:pt idx="814">
                  <c:v>7.9.</c:v>
                </c:pt>
                <c:pt idx="815">
                  <c:v>7.9.</c:v>
                </c:pt>
                <c:pt idx="816">
                  <c:v>7.9.</c:v>
                </c:pt>
                <c:pt idx="817">
                  <c:v>7.9.</c:v>
                </c:pt>
                <c:pt idx="818">
                  <c:v>7.9.</c:v>
                </c:pt>
                <c:pt idx="819">
                  <c:v>7.9.</c:v>
                </c:pt>
                <c:pt idx="820">
                  <c:v>7.9.</c:v>
                </c:pt>
                <c:pt idx="821">
                  <c:v>7.9.</c:v>
                </c:pt>
                <c:pt idx="822">
                  <c:v>7.9.</c:v>
                </c:pt>
                <c:pt idx="823">
                  <c:v>7.9.</c:v>
                </c:pt>
                <c:pt idx="824">
                  <c:v>7.9.</c:v>
                </c:pt>
                <c:pt idx="825">
                  <c:v>7.9.</c:v>
                </c:pt>
                <c:pt idx="826">
                  <c:v>7.9.</c:v>
                </c:pt>
                <c:pt idx="827">
                  <c:v>7.9.</c:v>
                </c:pt>
                <c:pt idx="828">
                  <c:v>7.9.</c:v>
                </c:pt>
                <c:pt idx="829">
                  <c:v>7.9.</c:v>
                </c:pt>
                <c:pt idx="830">
                  <c:v>7.9.</c:v>
                </c:pt>
                <c:pt idx="831">
                  <c:v>7.9.</c:v>
                </c:pt>
                <c:pt idx="832">
                  <c:v>7.9.</c:v>
                </c:pt>
                <c:pt idx="833">
                  <c:v>7.9.</c:v>
                </c:pt>
                <c:pt idx="834">
                  <c:v>7.9.</c:v>
                </c:pt>
                <c:pt idx="835">
                  <c:v>7.9.</c:v>
                </c:pt>
                <c:pt idx="836">
                  <c:v>7.9.</c:v>
                </c:pt>
                <c:pt idx="837">
                  <c:v>7.9.</c:v>
                </c:pt>
                <c:pt idx="838">
                  <c:v>7.9.</c:v>
                </c:pt>
                <c:pt idx="839">
                  <c:v>7.9.</c:v>
                </c:pt>
                <c:pt idx="840">
                  <c:v>7.9.</c:v>
                </c:pt>
                <c:pt idx="841">
                  <c:v>7.9.</c:v>
                </c:pt>
                <c:pt idx="842">
                  <c:v>7.9.</c:v>
                </c:pt>
                <c:pt idx="843">
                  <c:v>7.9.</c:v>
                </c:pt>
                <c:pt idx="844">
                  <c:v>7.9.</c:v>
                </c:pt>
                <c:pt idx="845">
                  <c:v>7.9.</c:v>
                </c:pt>
                <c:pt idx="846">
                  <c:v>7.9.</c:v>
                </c:pt>
                <c:pt idx="847">
                  <c:v>7.9.</c:v>
                </c:pt>
                <c:pt idx="848">
                  <c:v>7.9.</c:v>
                </c:pt>
                <c:pt idx="849">
                  <c:v>7.9.</c:v>
                </c:pt>
                <c:pt idx="850">
                  <c:v>7.9.</c:v>
                </c:pt>
                <c:pt idx="851">
                  <c:v>7.9.</c:v>
                </c:pt>
                <c:pt idx="852">
                  <c:v>7.9.</c:v>
                </c:pt>
                <c:pt idx="853">
                  <c:v>7.9.</c:v>
                </c:pt>
                <c:pt idx="854">
                  <c:v>7.9.</c:v>
                </c:pt>
                <c:pt idx="855">
                  <c:v>7.9.</c:v>
                </c:pt>
                <c:pt idx="856">
                  <c:v>7.9.</c:v>
                </c:pt>
                <c:pt idx="857">
                  <c:v>7.9.</c:v>
                </c:pt>
                <c:pt idx="858">
                  <c:v>7.9.</c:v>
                </c:pt>
                <c:pt idx="859">
                  <c:v>7.9.</c:v>
                </c:pt>
                <c:pt idx="860">
                  <c:v>7.9.</c:v>
                </c:pt>
                <c:pt idx="861">
                  <c:v>7.9.</c:v>
                </c:pt>
                <c:pt idx="862">
                  <c:v>7.9.</c:v>
                </c:pt>
                <c:pt idx="863">
                  <c:v>7.9.</c:v>
                </c:pt>
                <c:pt idx="864">
                  <c:v>7.9.</c:v>
                </c:pt>
                <c:pt idx="865">
                  <c:v>7.9.</c:v>
                </c:pt>
                <c:pt idx="866">
                  <c:v>7.9.</c:v>
                </c:pt>
                <c:pt idx="867">
                  <c:v>7.9.</c:v>
                </c:pt>
                <c:pt idx="868">
                  <c:v>7.9.</c:v>
                </c:pt>
                <c:pt idx="869">
                  <c:v>7.9.</c:v>
                </c:pt>
                <c:pt idx="870">
                  <c:v>7.9.</c:v>
                </c:pt>
                <c:pt idx="871">
                  <c:v>7.9.</c:v>
                </c:pt>
                <c:pt idx="872">
                  <c:v>7.9.</c:v>
                </c:pt>
                <c:pt idx="873">
                  <c:v>7.9.</c:v>
                </c:pt>
                <c:pt idx="874">
                  <c:v>7.9.</c:v>
                </c:pt>
                <c:pt idx="875">
                  <c:v>7.9.</c:v>
                </c:pt>
                <c:pt idx="876">
                  <c:v>7.9.</c:v>
                </c:pt>
                <c:pt idx="877">
                  <c:v>7.9.</c:v>
                </c:pt>
                <c:pt idx="878">
                  <c:v>7.9.</c:v>
                </c:pt>
                <c:pt idx="879">
                  <c:v>7.9.</c:v>
                </c:pt>
                <c:pt idx="880">
                  <c:v>7.9.</c:v>
                </c:pt>
                <c:pt idx="881">
                  <c:v>7.9.</c:v>
                </c:pt>
                <c:pt idx="882">
                  <c:v>7.9.</c:v>
                </c:pt>
                <c:pt idx="883">
                  <c:v>7.9.</c:v>
                </c:pt>
                <c:pt idx="884">
                  <c:v>7.9.</c:v>
                </c:pt>
                <c:pt idx="885">
                  <c:v>7.9.</c:v>
                </c:pt>
                <c:pt idx="886">
                  <c:v>7.9.</c:v>
                </c:pt>
                <c:pt idx="887">
                  <c:v>7.9.</c:v>
                </c:pt>
                <c:pt idx="888">
                  <c:v>7.9.</c:v>
                </c:pt>
                <c:pt idx="889">
                  <c:v>7.9.</c:v>
                </c:pt>
                <c:pt idx="890">
                  <c:v>7.9.</c:v>
                </c:pt>
                <c:pt idx="891">
                  <c:v>7.9.</c:v>
                </c:pt>
                <c:pt idx="892">
                  <c:v>7.9.</c:v>
                </c:pt>
                <c:pt idx="893">
                  <c:v>7.9.</c:v>
                </c:pt>
                <c:pt idx="894">
                  <c:v>7.9.</c:v>
                </c:pt>
                <c:pt idx="895">
                  <c:v>7.9.</c:v>
                </c:pt>
                <c:pt idx="896">
                  <c:v>7.9.</c:v>
                </c:pt>
                <c:pt idx="897">
                  <c:v>7.9.</c:v>
                </c:pt>
                <c:pt idx="898">
                  <c:v>7.9.</c:v>
                </c:pt>
                <c:pt idx="899">
                  <c:v>7.9.</c:v>
                </c:pt>
                <c:pt idx="900">
                  <c:v>7.9.</c:v>
                </c:pt>
                <c:pt idx="901">
                  <c:v>7.9.</c:v>
                </c:pt>
                <c:pt idx="902">
                  <c:v>7.9.</c:v>
                </c:pt>
                <c:pt idx="903">
                  <c:v>7.9.</c:v>
                </c:pt>
                <c:pt idx="904">
                  <c:v>7.9.</c:v>
                </c:pt>
                <c:pt idx="905">
                  <c:v>7.9.</c:v>
                </c:pt>
                <c:pt idx="906">
                  <c:v>7.9.</c:v>
                </c:pt>
                <c:pt idx="907">
                  <c:v>7.9.</c:v>
                </c:pt>
                <c:pt idx="908">
                  <c:v>7.9.</c:v>
                </c:pt>
                <c:pt idx="909">
                  <c:v>7.9.</c:v>
                </c:pt>
                <c:pt idx="910">
                  <c:v>7.9.</c:v>
                </c:pt>
                <c:pt idx="911">
                  <c:v>7.9.</c:v>
                </c:pt>
                <c:pt idx="912">
                  <c:v>7.9.</c:v>
                </c:pt>
                <c:pt idx="913">
                  <c:v>7.9.</c:v>
                </c:pt>
                <c:pt idx="914">
                  <c:v>7.9.</c:v>
                </c:pt>
                <c:pt idx="915">
                  <c:v>7.9.</c:v>
                </c:pt>
                <c:pt idx="916">
                  <c:v>7.9.</c:v>
                </c:pt>
                <c:pt idx="917">
                  <c:v>7.9.</c:v>
                </c:pt>
                <c:pt idx="918">
                  <c:v>7.9.</c:v>
                </c:pt>
                <c:pt idx="919">
                  <c:v>7.9.</c:v>
                </c:pt>
                <c:pt idx="920">
                  <c:v>7.9.</c:v>
                </c:pt>
                <c:pt idx="921">
                  <c:v>7.9.</c:v>
                </c:pt>
                <c:pt idx="922">
                  <c:v>7.9.</c:v>
                </c:pt>
                <c:pt idx="923">
                  <c:v>7.9.</c:v>
                </c:pt>
                <c:pt idx="924">
                  <c:v>7.9.</c:v>
                </c:pt>
                <c:pt idx="925">
                  <c:v>7.9.</c:v>
                </c:pt>
                <c:pt idx="926">
                  <c:v>7.9.</c:v>
                </c:pt>
                <c:pt idx="927">
                  <c:v>7.9.</c:v>
                </c:pt>
                <c:pt idx="928">
                  <c:v>7.9.</c:v>
                </c:pt>
                <c:pt idx="929">
                  <c:v>7.9.</c:v>
                </c:pt>
                <c:pt idx="930">
                  <c:v>7.9.</c:v>
                </c:pt>
                <c:pt idx="931">
                  <c:v>7.9.</c:v>
                </c:pt>
                <c:pt idx="932">
                  <c:v>7.9.</c:v>
                </c:pt>
                <c:pt idx="933">
                  <c:v>7.9.</c:v>
                </c:pt>
                <c:pt idx="934">
                  <c:v>7.9.</c:v>
                </c:pt>
                <c:pt idx="935">
                  <c:v>7.9.</c:v>
                </c:pt>
                <c:pt idx="936">
                  <c:v>7.9.</c:v>
                </c:pt>
                <c:pt idx="937">
                  <c:v>7.9.</c:v>
                </c:pt>
                <c:pt idx="938">
                  <c:v>8.9.</c:v>
                </c:pt>
                <c:pt idx="939">
                  <c:v>8.9.</c:v>
                </c:pt>
                <c:pt idx="940">
                  <c:v>8.9.</c:v>
                </c:pt>
                <c:pt idx="941">
                  <c:v>8.9.</c:v>
                </c:pt>
                <c:pt idx="942">
                  <c:v>8.9.</c:v>
                </c:pt>
                <c:pt idx="943">
                  <c:v>8.9.</c:v>
                </c:pt>
                <c:pt idx="944">
                  <c:v>8.9.</c:v>
                </c:pt>
                <c:pt idx="945">
                  <c:v>8.9.</c:v>
                </c:pt>
                <c:pt idx="946">
                  <c:v>8.9.</c:v>
                </c:pt>
                <c:pt idx="947">
                  <c:v>8.9.</c:v>
                </c:pt>
                <c:pt idx="948">
                  <c:v>8.9.</c:v>
                </c:pt>
                <c:pt idx="949">
                  <c:v>8.9.</c:v>
                </c:pt>
                <c:pt idx="950">
                  <c:v>8.9.</c:v>
                </c:pt>
                <c:pt idx="951">
                  <c:v>8.9.</c:v>
                </c:pt>
                <c:pt idx="952">
                  <c:v>8.9.</c:v>
                </c:pt>
                <c:pt idx="953">
                  <c:v>8.9.</c:v>
                </c:pt>
                <c:pt idx="954">
                  <c:v>8.9.</c:v>
                </c:pt>
                <c:pt idx="955">
                  <c:v>8.9.</c:v>
                </c:pt>
                <c:pt idx="956">
                  <c:v>8.9.</c:v>
                </c:pt>
                <c:pt idx="957">
                  <c:v>8.9.</c:v>
                </c:pt>
                <c:pt idx="958">
                  <c:v>8.9.</c:v>
                </c:pt>
                <c:pt idx="959">
                  <c:v>8.9.</c:v>
                </c:pt>
                <c:pt idx="960">
                  <c:v>8.9.</c:v>
                </c:pt>
                <c:pt idx="961">
                  <c:v>8.9.</c:v>
                </c:pt>
                <c:pt idx="962">
                  <c:v>8.9.</c:v>
                </c:pt>
                <c:pt idx="963">
                  <c:v>8.9.</c:v>
                </c:pt>
                <c:pt idx="964">
                  <c:v>8.9.</c:v>
                </c:pt>
                <c:pt idx="965">
                  <c:v>8.9.</c:v>
                </c:pt>
                <c:pt idx="966">
                  <c:v>8.9.</c:v>
                </c:pt>
                <c:pt idx="967">
                  <c:v>8.9.</c:v>
                </c:pt>
                <c:pt idx="968">
                  <c:v>8.9.</c:v>
                </c:pt>
                <c:pt idx="969">
                  <c:v>8.9.</c:v>
                </c:pt>
                <c:pt idx="970">
                  <c:v>8.9.</c:v>
                </c:pt>
                <c:pt idx="971">
                  <c:v>8.9.</c:v>
                </c:pt>
                <c:pt idx="972">
                  <c:v>8.9.</c:v>
                </c:pt>
                <c:pt idx="973">
                  <c:v>8.9.</c:v>
                </c:pt>
                <c:pt idx="974">
                  <c:v>8.9.</c:v>
                </c:pt>
                <c:pt idx="975">
                  <c:v>8.9.</c:v>
                </c:pt>
                <c:pt idx="976">
                  <c:v>8.9.</c:v>
                </c:pt>
                <c:pt idx="977">
                  <c:v>8.9.</c:v>
                </c:pt>
                <c:pt idx="978">
                  <c:v>8.9.</c:v>
                </c:pt>
                <c:pt idx="979">
                  <c:v>8.9.</c:v>
                </c:pt>
                <c:pt idx="980">
                  <c:v>8.9.</c:v>
                </c:pt>
                <c:pt idx="981">
                  <c:v>8.9.</c:v>
                </c:pt>
                <c:pt idx="982">
                  <c:v>8.9.</c:v>
                </c:pt>
                <c:pt idx="983">
                  <c:v>8.9.</c:v>
                </c:pt>
                <c:pt idx="984">
                  <c:v>8.9.</c:v>
                </c:pt>
                <c:pt idx="985">
                  <c:v>8.9.</c:v>
                </c:pt>
                <c:pt idx="986">
                  <c:v>8.9.</c:v>
                </c:pt>
                <c:pt idx="987">
                  <c:v>8.9.</c:v>
                </c:pt>
                <c:pt idx="988">
                  <c:v>8.9.</c:v>
                </c:pt>
                <c:pt idx="989">
                  <c:v>8.9.</c:v>
                </c:pt>
                <c:pt idx="990">
                  <c:v>8.9.</c:v>
                </c:pt>
                <c:pt idx="991">
                  <c:v>8.9.</c:v>
                </c:pt>
                <c:pt idx="992">
                  <c:v>8.9.</c:v>
                </c:pt>
                <c:pt idx="993">
                  <c:v>8.9.</c:v>
                </c:pt>
                <c:pt idx="994">
                  <c:v>8.9.</c:v>
                </c:pt>
                <c:pt idx="995">
                  <c:v>8.9.</c:v>
                </c:pt>
                <c:pt idx="996">
                  <c:v>8.9.</c:v>
                </c:pt>
                <c:pt idx="997">
                  <c:v>8.9.</c:v>
                </c:pt>
                <c:pt idx="998">
                  <c:v>8.9.</c:v>
                </c:pt>
                <c:pt idx="999">
                  <c:v>8.9.</c:v>
                </c:pt>
                <c:pt idx="1000">
                  <c:v>8.9.</c:v>
                </c:pt>
                <c:pt idx="1001">
                  <c:v>8.9.</c:v>
                </c:pt>
                <c:pt idx="1002">
                  <c:v>8.9.</c:v>
                </c:pt>
                <c:pt idx="1003">
                  <c:v>8.9.</c:v>
                </c:pt>
                <c:pt idx="1004">
                  <c:v>8.9.</c:v>
                </c:pt>
                <c:pt idx="1005">
                  <c:v>8.9.</c:v>
                </c:pt>
                <c:pt idx="1006">
                  <c:v>8.9.</c:v>
                </c:pt>
                <c:pt idx="1007">
                  <c:v>8.9.</c:v>
                </c:pt>
                <c:pt idx="1008">
                  <c:v>8.9.</c:v>
                </c:pt>
                <c:pt idx="1009">
                  <c:v>8.9.</c:v>
                </c:pt>
                <c:pt idx="1010">
                  <c:v>8.9.</c:v>
                </c:pt>
                <c:pt idx="1011">
                  <c:v>8.9.</c:v>
                </c:pt>
                <c:pt idx="1012">
                  <c:v>8.9.</c:v>
                </c:pt>
                <c:pt idx="1013">
                  <c:v>8.9.</c:v>
                </c:pt>
                <c:pt idx="1014">
                  <c:v>8.9.</c:v>
                </c:pt>
                <c:pt idx="1015">
                  <c:v>8.9.</c:v>
                </c:pt>
                <c:pt idx="1016">
                  <c:v>8.9.</c:v>
                </c:pt>
                <c:pt idx="1017">
                  <c:v>8.9.</c:v>
                </c:pt>
                <c:pt idx="1018">
                  <c:v>8.9.</c:v>
                </c:pt>
                <c:pt idx="1019">
                  <c:v>8.9.</c:v>
                </c:pt>
                <c:pt idx="1020">
                  <c:v>8.9.</c:v>
                </c:pt>
                <c:pt idx="1021">
                  <c:v>8.9.</c:v>
                </c:pt>
                <c:pt idx="1022">
                  <c:v>8.9.</c:v>
                </c:pt>
                <c:pt idx="1023">
                  <c:v>8.9.</c:v>
                </c:pt>
                <c:pt idx="1024">
                  <c:v>8.9.</c:v>
                </c:pt>
                <c:pt idx="1025">
                  <c:v>8.9.</c:v>
                </c:pt>
                <c:pt idx="1026">
                  <c:v>8.9.</c:v>
                </c:pt>
                <c:pt idx="1027">
                  <c:v>8.9.</c:v>
                </c:pt>
                <c:pt idx="1028">
                  <c:v>8.9.</c:v>
                </c:pt>
                <c:pt idx="1029">
                  <c:v>8.9.</c:v>
                </c:pt>
                <c:pt idx="1030">
                  <c:v>8.9.</c:v>
                </c:pt>
                <c:pt idx="1031">
                  <c:v>8.9.</c:v>
                </c:pt>
                <c:pt idx="1032">
                  <c:v>8.9.</c:v>
                </c:pt>
                <c:pt idx="1033">
                  <c:v>8.9.</c:v>
                </c:pt>
                <c:pt idx="1034">
                  <c:v>8.9.</c:v>
                </c:pt>
                <c:pt idx="1035">
                  <c:v>8.9.</c:v>
                </c:pt>
                <c:pt idx="1036">
                  <c:v>8.9.</c:v>
                </c:pt>
                <c:pt idx="1037">
                  <c:v>8.9.</c:v>
                </c:pt>
                <c:pt idx="1038">
                  <c:v>8.9.</c:v>
                </c:pt>
                <c:pt idx="1039">
                  <c:v>8.9.</c:v>
                </c:pt>
                <c:pt idx="1040">
                  <c:v>8.9.</c:v>
                </c:pt>
                <c:pt idx="1041">
                  <c:v>8.9.</c:v>
                </c:pt>
                <c:pt idx="1042">
                  <c:v>8.9.</c:v>
                </c:pt>
                <c:pt idx="1043">
                  <c:v>8.9.</c:v>
                </c:pt>
                <c:pt idx="1044">
                  <c:v>8.9.</c:v>
                </c:pt>
                <c:pt idx="1045">
                  <c:v>8.9.</c:v>
                </c:pt>
                <c:pt idx="1046">
                  <c:v>8.9.</c:v>
                </c:pt>
                <c:pt idx="1047">
                  <c:v>8.9.</c:v>
                </c:pt>
                <c:pt idx="1048">
                  <c:v>8.9.</c:v>
                </c:pt>
                <c:pt idx="1049">
                  <c:v>8.9.</c:v>
                </c:pt>
                <c:pt idx="1050">
                  <c:v>8.9.</c:v>
                </c:pt>
                <c:pt idx="1051">
                  <c:v>8.9.</c:v>
                </c:pt>
                <c:pt idx="1052">
                  <c:v>8.9.</c:v>
                </c:pt>
                <c:pt idx="1053">
                  <c:v>8.9.</c:v>
                </c:pt>
                <c:pt idx="1054">
                  <c:v>8.9.</c:v>
                </c:pt>
                <c:pt idx="1055">
                  <c:v>8.9.</c:v>
                </c:pt>
                <c:pt idx="1056">
                  <c:v>8.9.</c:v>
                </c:pt>
                <c:pt idx="1057">
                  <c:v>8.9.</c:v>
                </c:pt>
                <c:pt idx="1058">
                  <c:v>8.9.</c:v>
                </c:pt>
                <c:pt idx="1059">
                  <c:v>8.9.</c:v>
                </c:pt>
                <c:pt idx="1060">
                  <c:v>8.9.</c:v>
                </c:pt>
                <c:pt idx="1061">
                  <c:v>8.9.</c:v>
                </c:pt>
                <c:pt idx="1062">
                  <c:v>8.9.</c:v>
                </c:pt>
                <c:pt idx="1063">
                  <c:v>8.9.</c:v>
                </c:pt>
                <c:pt idx="1064">
                  <c:v>8.9.</c:v>
                </c:pt>
                <c:pt idx="1065">
                  <c:v>8.9.</c:v>
                </c:pt>
                <c:pt idx="1066">
                  <c:v>8.9.</c:v>
                </c:pt>
                <c:pt idx="1067">
                  <c:v>8.9.</c:v>
                </c:pt>
                <c:pt idx="1068">
                  <c:v>8.9.</c:v>
                </c:pt>
                <c:pt idx="1069">
                  <c:v>8.9.</c:v>
                </c:pt>
                <c:pt idx="1070">
                  <c:v>8.9.</c:v>
                </c:pt>
                <c:pt idx="1071">
                  <c:v>8.9.</c:v>
                </c:pt>
                <c:pt idx="1072">
                  <c:v>8.9.</c:v>
                </c:pt>
                <c:pt idx="1073">
                  <c:v>8.9.</c:v>
                </c:pt>
                <c:pt idx="1074">
                  <c:v>8.9.</c:v>
                </c:pt>
                <c:pt idx="1075">
                  <c:v>8.9.</c:v>
                </c:pt>
                <c:pt idx="1076">
                  <c:v>8.9.</c:v>
                </c:pt>
                <c:pt idx="1077">
                  <c:v>8.9.</c:v>
                </c:pt>
                <c:pt idx="1078">
                  <c:v>8.9.</c:v>
                </c:pt>
                <c:pt idx="1079">
                  <c:v>8.9.</c:v>
                </c:pt>
                <c:pt idx="1080">
                  <c:v>8.9.</c:v>
                </c:pt>
                <c:pt idx="1081">
                  <c:v>8.9.</c:v>
                </c:pt>
                <c:pt idx="1082">
                  <c:v>9.9.</c:v>
                </c:pt>
                <c:pt idx="1083">
                  <c:v>9.9.</c:v>
                </c:pt>
                <c:pt idx="1084">
                  <c:v>9.9.</c:v>
                </c:pt>
                <c:pt idx="1085">
                  <c:v>9.9.</c:v>
                </c:pt>
                <c:pt idx="1086">
                  <c:v>9.9.</c:v>
                </c:pt>
                <c:pt idx="1087">
                  <c:v>9.9.</c:v>
                </c:pt>
                <c:pt idx="1088">
                  <c:v>9.9.</c:v>
                </c:pt>
                <c:pt idx="1089">
                  <c:v>9.9.</c:v>
                </c:pt>
                <c:pt idx="1090">
                  <c:v>9.9.</c:v>
                </c:pt>
                <c:pt idx="1091">
                  <c:v>9.9.</c:v>
                </c:pt>
                <c:pt idx="1092">
                  <c:v>9.9.</c:v>
                </c:pt>
                <c:pt idx="1093">
                  <c:v>9.9.</c:v>
                </c:pt>
                <c:pt idx="1094">
                  <c:v>9.9.</c:v>
                </c:pt>
                <c:pt idx="1095">
                  <c:v>9.9.</c:v>
                </c:pt>
                <c:pt idx="1096">
                  <c:v>9.9.</c:v>
                </c:pt>
                <c:pt idx="1097">
                  <c:v>9.9.</c:v>
                </c:pt>
                <c:pt idx="1098">
                  <c:v>9.9.</c:v>
                </c:pt>
                <c:pt idx="1099">
                  <c:v>9.9.</c:v>
                </c:pt>
                <c:pt idx="1100">
                  <c:v>9.9.</c:v>
                </c:pt>
                <c:pt idx="1101">
                  <c:v>9.9.</c:v>
                </c:pt>
                <c:pt idx="1102">
                  <c:v>9.9.</c:v>
                </c:pt>
                <c:pt idx="1103">
                  <c:v>9.9.</c:v>
                </c:pt>
                <c:pt idx="1104">
                  <c:v>9.9.</c:v>
                </c:pt>
                <c:pt idx="1105">
                  <c:v>9.9.</c:v>
                </c:pt>
                <c:pt idx="1106">
                  <c:v>9.9.</c:v>
                </c:pt>
                <c:pt idx="1107">
                  <c:v>9.9.</c:v>
                </c:pt>
                <c:pt idx="1108">
                  <c:v>9.9.</c:v>
                </c:pt>
                <c:pt idx="1109">
                  <c:v>9.9.</c:v>
                </c:pt>
                <c:pt idx="1110">
                  <c:v>9.9.</c:v>
                </c:pt>
                <c:pt idx="1111">
                  <c:v>9.9.</c:v>
                </c:pt>
                <c:pt idx="1112">
                  <c:v>9.9.</c:v>
                </c:pt>
                <c:pt idx="1113">
                  <c:v>9.9.</c:v>
                </c:pt>
                <c:pt idx="1114">
                  <c:v>9.9.</c:v>
                </c:pt>
                <c:pt idx="1115">
                  <c:v>9.9.</c:v>
                </c:pt>
                <c:pt idx="1116">
                  <c:v>9.9.</c:v>
                </c:pt>
                <c:pt idx="1117">
                  <c:v>9.9.</c:v>
                </c:pt>
                <c:pt idx="1118">
                  <c:v>9.9.</c:v>
                </c:pt>
                <c:pt idx="1119">
                  <c:v>9.9.</c:v>
                </c:pt>
                <c:pt idx="1120">
                  <c:v>9.9.</c:v>
                </c:pt>
                <c:pt idx="1121">
                  <c:v>9.9.</c:v>
                </c:pt>
                <c:pt idx="1122">
                  <c:v>9.9.</c:v>
                </c:pt>
                <c:pt idx="1123">
                  <c:v>9.9.</c:v>
                </c:pt>
                <c:pt idx="1124">
                  <c:v>9.9.</c:v>
                </c:pt>
                <c:pt idx="1125">
                  <c:v>9.9.</c:v>
                </c:pt>
                <c:pt idx="1126">
                  <c:v>9.9.</c:v>
                </c:pt>
                <c:pt idx="1127">
                  <c:v>9.9.</c:v>
                </c:pt>
                <c:pt idx="1128">
                  <c:v>9.9.</c:v>
                </c:pt>
                <c:pt idx="1129">
                  <c:v>9.9.</c:v>
                </c:pt>
                <c:pt idx="1130">
                  <c:v>9.9.</c:v>
                </c:pt>
                <c:pt idx="1131">
                  <c:v>9.9.</c:v>
                </c:pt>
                <c:pt idx="1132">
                  <c:v>9.9.</c:v>
                </c:pt>
                <c:pt idx="1133">
                  <c:v>9.9.</c:v>
                </c:pt>
                <c:pt idx="1134">
                  <c:v>9.9.</c:v>
                </c:pt>
                <c:pt idx="1135">
                  <c:v>9.9.</c:v>
                </c:pt>
                <c:pt idx="1136">
                  <c:v>9.9.</c:v>
                </c:pt>
                <c:pt idx="1137">
                  <c:v>9.9.</c:v>
                </c:pt>
                <c:pt idx="1138">
                  <c:v>9.9.</c:v>
                </c:pt>
                <c:pt idx="1139">
                  <c:v>9.9.</c:v>
                </c:pt>
                <c:pt idx="1140">
                  <c:v>9.9.</c:v>
                </c:pt>
                <c:pt idx="1141">
                  <c:v>9.9.</c:v>
                </c:pt>
                <c:pt idx="1142">
                  <c:v>9.9.</c:v>
                </c:pt>
                <c:pt idx="1143">
                  <c:v>9.9.</c:v>
                </c:pt>
                <c:pt idx="1144">
                  <c:v>9.9.</c:v>
                </c:pt>
                <c:pt idx="1145">
                  <c:v>9.9.</c:v>
                </c:pt>
                <c:pt idx="1146">
                  <c:v>9.9.</c:v>
                </c:pt>
                <c:pt idx="1147">
                  <c:v>9.9.</c:v>
                </c:pt>
                <c:pt idx="1148">
                  <c:v>9.9.</c:v>
                </c:pt>
                <c:pt idx="1149">
                  <c:v>9.9.</c:v>
                </c:pt>
                <c:pt idx="1150">
                  <c:v>9.9.</c:v>
                </c:pt>
                <c:pt idx="1151">
                  <c:v>9.9.</c:v>
                </c:pt>
                <c:pt idx="1152">
                  <c:v>9.9.</c:v>
                </c:pt>
                <c:pt idx="1153">
                  <c:v>9.9.</c:v>
                </c:pt>
                <c:pt idx="1154">
                  <c:v>9.9.</c:v>
                </c:pt>
                <c:pt idx="1155">
                  <c:v>9.9.</c:v>
                </c:pt>
                <c:pt idx="1156">
                  <c:v>9.9.</c:v>
                </c:pt>
                <c:pt idx="1157">
                  <c:v>9.9.</c:v>
                </c:pt>
                <c:pt idx="1158">
                  <c:v>9.9.</c:v>
                </c:pt>
                <c:pt idx="1159">
                  <c:v>9.9.</c:v>
                </c:pt>
                <c:pt idx="1160">
                  <c:v>9.9.</c:v>
                </c:pt>
                <c:pt idx="1161">
                  <c:v>9.9.</c:v>
                </c:pt>
                <c:pt idx="1162">
                  <c:v>9.9.</c:v>
                </c:pt>
                <c:pt idx="1163">
                  <c:v>9.9.</c:v>
                </c:pt>
                <c:pt idx="1164">
                  <c:v>9.9.</c:v>
                </c:pt>
                <c:pt idx="1165">
                  <c:v>9.9.</c:v>
                </c:pt>
                <c:pt idx="1166">
                  <c:v>9.9.</c:v>
                </c:pt>
                <c:pt idx="1167">
                  <c:v>9.9.</c:v>
                </c:pt>
                <c:pt idx="1168">
                  <c:v>9.9.</c:v>
                </c:pt>
                <c:pt idx="1169">
                  <c:v>9.9.</c:v>
                </c:pt>
                <c:pt idx="1170">
                  <c:v>9.9.</c:v>
                </c:pt>
                <c:pt idx="1171">
                  <c:v>9.9.</c:v>
                </c:pt>
                <c:pt idx="1172">
                  <c:v>9.9.</c:v>
                </c:pt>
                <c:pt idx="1173">
                  <c:v>9.9.</c:v>
                </c:pt>
                <c:pt idx="1174">
                  <c:v>9.9.</c:v>
                </c:pt>
                <c:pt idx="1175">
                  <c:v>9.9.</c:v>
                </c:pt>
                <c:pt idx="1176">
                  <c:v>9.9.</c:v>
                </c:pt>
                <c:pt idx="1177">
                  <c:v>9.9.</c:v>
                </c:pt>
                <c:pt idx="1178">
                  <c:v>9.9.</c:v>
                </c:pt>
                <c:pt idx="1179">
                  <c:v>9.9.</c:v>
                </c:pt>
                <c:pt idx="1180">
                  <c:v>9.9.</c:v>
                </c:pt>
                <c:pt idx="1181">
                  <c:v>9.9.</c:v>
                </c:pt>
                <c:pt idx="1182">
                  <c:v>9.9.</c:v>
                </c:pt>
                <c:pt idx="1183">
                  <c:v>9.9.</c:v>
                </c:pt>
                <c:pt idx="1184">
                  <c:v>9.9.</c:v>
                </c:pt>
                <c:pt idx="1185">
                  <c:v>9.9.</c:v>
                </c:pt>
                <c:pt idx="1186">
                  <c:v>9.9.</c:v>
                </c:pt>
                <c:pt idx="1187">
                  <c:v>9.9.</c:v>
                </c:pt>
                <c:pt idx="1188">
                  <c:v>9.9.</c:v>
                </c:pt>
                <c:pt idx="1189">
                  <c:v>9.9.</c:v>
                </c:pt>
                <c:pt idx="1190">
                  <c:v>9.9.</c:v>
                </c:pt>
                <c:pt idx="1191">
                  <c:v>9.9.</c:v>
                </c:pt>
                <c:pt idx="1192">
                  <c:v>9.9.</c:v>
                </c:pt>
                <c:pt idx="1193">
                  <c:v>9.9.</c:v>
                </c:pt>
                <c:pt idx="1194">
                  <c:v>9.9.</c:v>
                </c:pt>
                <c:pt idx="1195">
                  <c:v>9.9.</c:v>
                </c:pt>
                <c:pt idx="1196">
                  <c:v>9.9.</c:v>
                </c:pt>
                <c:pt idx="1197">
                  <c:v>9.9.</c:v>
                </c:pt>
                <c:pt idx="1198">
                  <c:v>9.9.</c:v>
                </c:pt>
                <c:pt idx="1199">
                  <c:v>9.9.</c:v>
                </c:pt>
                <c:pt idx="1200">
                  <c:v>9.9.</c:v>
                </c:pt>
                <c:pt idx="1201">
                  <c:v>9.9.</c:v>
                </c:pt>
                <c:pt idx="1202">
                  <c:v>9.9.</c:v>
                </c:pt>
                <c:pt idx="1203">
                  <c:v>9.9.</c:v>
                </c:pt>
                <c:pt idx="1204">
                  <c:v>9.9.</c:v>
                </c:pt>
                <c:pt idx="1205">
                  <c:v>9.9.</c:v>
                </c:pt>
                <c:pt idx="1206">
                  <c:v>9.9.</c:v>
                </c:pt>
                <c:pt idx="1207">
                  <c:v>9.9.</c:v>
                </c:pt>
                <c:pt idx="1208">
                  <c:v>9.9.</c:v>
                </c:pt>
                <c:pt idx="1209">
                  <c:v>9.9.</c:v>
                </c:pt>
                <c:pt idx="1210">
                  <c:v>9.9.</c:v>
                </c:pt>
                <c:pt idx="1211">
                  <c:v>9.9.</c:v>
                </c:pt>
                <c:pt idx="1212">
                  <c:v>9.9.</c:v>
                </c:pt>
                <c:pt idx="1213">
                  <c:v>9.9.</c:v>
                </c:pt>
                <c:pt idx="1214">
                  <c:v>9.9.</c:v>
                </c:pt>
                <c:pt idx="1215">
                  <c:v>9.9.</c:v>
                </c:pt>
                <c:pt idx="1216">
                  <c:v>9.9.</c:v>
                </c:pt>
                <c:pt idx="1217">
                  <c:v>9.9.</c:v>
                </c:pt>
                <c:pt idx="1218">
                  <c:v>9.9.</c:v>
                </c:pt>
                <c:pt idx="1219">
                  <c:v>9.9.</c:v>
                </c:pt>
                <c:pt idx="1220">
                  <c:v>9.9.</c:v>
                </c:pt>
                <c:pt idx="1221">
                  <c:v>9.9.</c:v>
                </c:pt>
                <c:pt idx="1222">
                  <c:v>9.9.</c:v>
                </c:pt>
                <c:pt idx="1223">
                  <c:v>9.9.</c:v>
                </c:pt>
                <c:pt idx="1224">
                  <c:v>9.9.</c:v>
                </c:pt>
                <c:pt idx="1225">
                  <c:v>9.9.</c:v>
                </c:pt>
                <c:pt idx="1226">
                  <c:v>10.9.</c:v>
                </c:pt>
                <c:pt idx="1227">
                  <c:v>10.9.</c:v>
                </c:pt>
                <c:pt idx="1228">
                  <c:v>10.9.</c:v>
                </c:pt>
                <c:pt idx="1229">
                  <c:v>10.9.</c:v>
                </c:pt>
                <c:pt idx="1230">
                  <c:v>10.9.</c:v>
                </c:pt>
                <c:pt idx="1231">
                  <c:v>10.9.</c:v>
                </c:pt>
                <c:pt idx="1232">
                  <c:v>10.9.</c:v>
                </c:pt>
                <c:pt idx="1233">
                  <c:v>10.9.</c:v>
                </c:pt>
                <c:pt idx="1234">
                  <c:v>10.9.</c:v>
                </c:pt>
                <c:pt idx="1235">
                  <c:v>10.9.</c:v>
                </c:pt>
                <c:pt idx="1236">
                  <c:v>10.9.</c:v>
                </c:pt>
                <c:pt idx="1237">
                  <c:v>10.9.</c:v>
                </c:pt>
                <c:pt idx="1238">
                  <c:v>10.9.</c:v>
                </c:pt>
                <c:pt idx="1239">
                  <c:v>10.9.</c:v>
                </c:pt>
                <c:pt idx="1240">
                  <c:v>10.9.</c:v>
                </c:pt>
                <c:pt idx="1241">
                  <c:v>10.9.</c:v>
                </c:pt>
                <c:pt idx="1242">
                  <c:v>10.9.</c:v>
                </c:pt>
                <c:pt idx="1243">
                  <c:v>10.9.</c:v>
                </c:pt>
                <c:pt idx="1244">
                  <c:v>10.9.</c:v>
                </c:pt>
                <c:pt idx="1245">
                  <c:v>10.9.</c:v>
                </c:pt>
                <c:pt idx="1246">
                  <c:v>10.9.</c:v>
                </c:pt>
                <c:pt idx="1247">
                  <c:v>10.9.</c:v>
                </c:pt>
                <c:pt idx="1248">
                  <c:v>10.9.</c:v>
                </c:pt>
                <c:pt idx="1249">
                  <c:v>10.9.</c:v>
                </c:pt>
                <c:pt idx="1250">
                  <c:v>10.9.</c:v>
                </c:pt>
                <c:pt idx="1251">
                  <c:v>10.9.</c:v>
                </c:pt>
                <c:pt idx="1252">
                  <c:v>10.9.</c:v>
                </c:pt>
                <c:pt idx="1253">
                  <c:v>10.9.</c:v>
                </c:pt>
                <c:pt idx="1254">
                  <c:v>10.9.</c:v>
                </c:pt>
                <c:pt idx="1255">
                  <c:v>10.9.</c:v>
                </c:pt>
                <c:pt idx="1256">
                  <c:v>10.9.</c:v>
                </c:pt>
                <c:pt idx="1257">
                  <c:v>10.9.</c:v>
                </c:pt>
                <c:pt idx="1258">
                  <c:v>10.9.</c:v>
                </c:pt>
                <c:pt idx="1259">
                  <c:v>10.9.</c:v>
                </c:pt>
                <c:pt idx="1260">
                  <c:v>10.9.</c:v>
                </c:pt>
                <c:pt idx="1261">
                  <c:v>10.9.</c:v>
                </c:pt>
                <c:pt idx="1262">
                  <c:v>10.9.</c:v>
                </c:pt>
                <c:pt idx="1263">
                  <c:v>10.9.</c:v>
                </c:pt>
                <c:pt idx="1264">
                  <c:v>10.9.</c:v>
                </c:pt>
                <c:pt idx="1265">
                  <c:v>10.9.</c:v>
                </c:pt>
                <c:pt idx="1266">
                  <c:v>10.9.</c:v>
                </c:pt>
                <c:pt idx="1267">
                  <c:v>10.9.</c:v>
                </c:pt>
                <c:pt idx="1268">
                  <c:v>10.9.</c:v>
                </c:pt>
                <c:pt idx="1269">
                  <c:v>10.9.</c:v>
                </c:pt>
                <c:pt idx="1270">
                  <c:v>10.9.</c:v>
                </c:pt>
                <c:pt idx="1271">
                  <c:v>10.9.</c:v>
                </c:pt>
                <c:pt idx="1272">
                  <c:v>10.9.</c:v>
                </c:pt>
                <c:pt idx="1273">
                  <c:v>10.9.</c:v>
                </c:pt>
                <c:pt idx="1274">
                  <c:v>10.9.</c:v>
                </c:pt>
                <c:pt idx="1275">
                  <c:v>10.9.</c:v>
                </c:pt>
                <c:pt idx="1276">
                  <c:v>10.9.</c:v>
                </c:pt>
                <c:pt idx="1277">
                  <c:v>10.9.</c:v>
                </c:pt>
                <c:pt idx="1278">
                  <c:v>10.9.</c:v>
                </c:pt>
                <c:pt idx="1279">
                  <c:v>10.9.</c:v>
                </c:pt>
                <c:pt idx="1280">
                  <c:v>10.9.</c:v>
                </c:pt>
                <c:pt idx="1281">
                  <c:v>10.9.</c:v>
                </c:pt>
                <c:pt idx="1282">
                  <c:v>10.9.</c:v>
                </c:pt>
                <c:pt idx="1283">
                  <c:v>10.9.</c:v>
                </c:pt>
                <c:pt idx="1284">
                  <c:v>10.9.</c:v>
                </c:pt>
                <c:pt idx="1285">
                  <c:v>10.9.</c:v>
                </c:pt>
                <c:pt idx="1286">
                  <c:v>10.9.</c:v>
                </c:pt>
                <c:pt idx="1287">
                  <c:v>10.9.</c:v>
                </c:pt>
                <c:pt idx="1288">
                  <c:v>10.9.</c:v>
                </c:pt>
                <c:pt idx="1289">
                  <c:v>10.9.</c:v>
                </c:pt>
                <c:pt idx="1290">
                  <c:v>10.9.</c:v>
                </c:pt>
                <c:pt idx="1291">
                  <c:v>10.9.</c:v>
                </c:pt>
                <c:pt idx="1292">
                  <c:v>10.9.</c:v>
                </c:pt>
                <c:pt idx="1293">
                  <c:v>10.9.</c:v>
                </c:pt>
                <c:pt idx="1294">
                  <c:v>10.9.</c:v>
                </c:pt>
                <c:pt idx="1295">
                  <c:v>10.9.</c:v>
                </c:pt>
                <c:pt idx="1296">
                  <c:v>10.9.</c:v>
                </c:pt>
                <c:pt idx="1297">
                  <c:v>10.9.</c:v>
                </c:pt>
                <c:pt idx="1298">
                  <c:v>10.9.</c:v>
                </c:pt>
                <c:pt idx="1299">
                  <c:v>10.9.</c:v>
                </c:pt>
                <c:pt idx="1300">
                  <c:v>10.9.</c:v>
                </c:pt>
                <c:pt idx="1301">
                  <c:v>10.9.</c:v>
                </c:pt>
                <c:pt idx="1302">
                  <c:v>10.9.</c:v>
                </c:pt>
                <c:pt idx="1303">
                  <c:v>10.9.</c:v>
                </c:pt>
                <c:pt idx="1304">
                  <c:v>10.9.</c:v>
                </c:pt>
                <c:pt idx="1305">
                  <c:v>10.9.</c:v>
                </c:pt>
                <c:pt idx="1306">
                  <c:v>10.9.</c:v>
                </c:pt>
                <c:pt idx="1307">
                  <c:v>10.9.</c:v>
                </c:pt>
                <c:pt idx="1308">
                  <c:v>10.9.</c:v>
                </c:pt>
                <c:pt idx="1309">
                  <c:v>10.9.</c:v>
                </c:pt>
                <c:pt idx="1310">
                  <c:v>10.9.</c:v>
                </c:pt>
                <c:pt idx="1311">
                  <c:v>10.9.</c:v>
                </c:pt>
                <c:pt idx="1312">
                  <c:v>10.9.</c:v>
                </c:pt>
                <c:pt idx="1313">
                  <c:v>10.9.</c:v>
                </c:pt>
                <c:pt idx="1314">
                  <c:v>10.9.</c:v>
                </c:pt>
                <c:pt idx="1315">
                  <c:v>10.9.</c:v>
                </c:pt>
                <c:pt idx="1316">
                  <c:v>10.9.</c:v>
                </c:pt>
                <c:pt idx="1317">
                  <c:v>10.9.</c:v>
                </c:pt>
                <c:pt idx="1318">
                  <c:v>10.9.</c:v>
                </c:pt>
                <c:pt idx="1319">
                  <c:v>10.9.</c:v>
                </c:pt>
                <c:pt idx="1320">
                  <c:v>10.9.</c:v>
                </c:pt>
                <c:pt idx="1321">
                  <c:v>10.9.</c:v>
                </c:pt>
                <c:pt idx="1322">
                  <c:v>10.9.</c:v>
                </c:pt>
                <c:pt idx="1323">
                  <c:v>10.9.</c:v>
                </c:pt>
                <c:pt idx="1324">
                  <c:v>10.9.</c:v>
                </c:pt>
                <c:pt idx="1325">
                  <c:v>10.9.</c:v>
                </c:pt>
                <c:pt idx="1326">
                  <c:v>10.9.</c:v>
                </c:pt>
                <c:pt idx="1327">
                  <c:v>10.9.</c:v>
                </c:pt>
                <c:pt idx="1328">
                  <c:v>10.9.</c:v>
                </c:pt>
                <c:pt idx="1329">
                  <c:v>10.9.</c:v>
                </c:pt>
                <c:pt idx="1330">
                  <c:v>10.9.</c:v>
                </c:pt>
                <c:pt idx="1331">
                  <c:v>10.9.</c:v>
                </c:pt>
                <c:pt idx="1332">
                  <c:v>10.9.</c:v>
                </c:pt>
                <c:pt idx="1333">
                  <c:v>10.9.</c:v>
                </c:pt>
                <c:pt idx="1334">
                  <c:v>10.9.</c:v>
                </c:pt>
                <c:pt idx="1335">
                  <c:v>10.9.</c:v>
                </c:pt>
                <c:pt idx="1336">
                  <c:v>10.9.</c:v>
                </c:pt>
                <c:pt idx="1337">
                  <c:v>10.9.</c:v>
                </c:pt>
                <c:pt idx="1338">
                  <c:v>10.9.</c:v>
                </c:pt>
                <c:pt idx="1339">
                  <c:v>10.9.</c:v>
                </c:pt>
                <c:pt idx="1340">
                  <c:v>10.9.</c:v>
                </c:pt>
                <c:pt idx="1341">
                  <c:v>10.9.</c:v>
                </c:pt>
                <c:pt idx="1342">
                  <c:v>10.9.</c:v>
                </c:pt>
                <c:pt idx="1343">
                  <c:v>10.9.</c:v>
                </c:pt>
                <c:pt idx="1344">
                  <c:v>10.9.</c:v>
                </c:pt>
                <c:pt idx="1345">
                  <c:v>10.9.</c:v>
                </c:pt>
                <c:pt idx="1346">
                  <c:v>10.9.</c:v>
                </c:pt>
                <c:pt idx="1347">
                  <c:v>10.9.</c:v>
                </c:pt>
                <c:pt idx="1348">
                  <c:v>10.9.</c:v>
                </c:pt>
                <c:pt idx="1349">
                  <c:v>10.9.</c:v>
                </c:pt>
                <c:pt idx="1350">
                  <c:v>10.9.</c:v>
                </c:pt>
                <c:pt idx="1351">
                  <c:v>10.9.</c:v>
                </c:pt>
                <c:pt idx="1352">
                  <c:v>10.9.</c:v>
                </c:pt>
                <c:pt idx="1353">
                  <c:v>10.9.</c:v>
                </c:pt>
                <c:pt idx="1354">
                  <c:v>10.9.</c:v>
                </c:pt>
                <c:pt idx="1355">
                  <c:v>10.9.</c:v>
                </c:pt>
                <c:pt idx="1356">
                  <c:v>10.9.</c:v>
                </c:pt>
                <c:pt idx="1357">
                  <c:v>10.9.</c:v>
                </c:pt>
                <c:pt idx="1358">
                  <c:v>10.9.</c:v>
                </c:pt>
                <c:pt idx="1359">
                  <c:v>10.9.</c:v>
                </c:pt>
                <c:pt idx="1360">
                  <c:v>10.9.</c:v>
                </c:pt>
                <c:pt idx="1361">
                  <c:v>10.9.</c:v>
                </c:pt>
                <c:pt idx="1362">
                  <c:v>10.9.</c:v>
                </c:pt>
                <c:pt idx="1363">
                  <c:v>10.9.</c:v>
                </c:pt>
                <c:pt idx="1364">
                  <c:v>10.9.</c:v>
                </c:pt>
                <c:pt idx="1365">
                  <c:v>10.9.</c:v>
                </c:pt>
                <c:pt idx="1366">
                  <c:v>10.9.</c:v>
                </c:pt>
                <c:pt idx="1367">
                  <c:v>10.9.</c:v>
                </c:pt>
                <c:pt idx="1368">
                  <c:v>10.9.</c:v>
                </c:pt>
                <c:pt idx="1369">
                  <c:v>10.9.</c:v>
                </c:pt>
                <c:pt idx="1370">
                  <c:v>11.9.</c:v>
                </c:pt>
                <c:pt idx="1371">
                  <c:v>11.9.</c:v>
                </c:pt>
                <c:pt idx="1372">
                  <c:v>11.9.</c:v>
                </c:pt>
                <c:pt idx="1373">
                  <c:v>11.9.</c:v>
                </c:pt>
                <c:pt idx="1374">
                  <c:v>11.9.</c:v>
                </c:pt>
                <c:pt idx="1375">
                  <c:v>11.9.</c:v>
                </c:pt>
                <c:pt idx="1376">
                  <c:v>11.9.</c:v>
                </c:pt>
                <c:pt idx="1377">
                  <c:v>11.9.</c:v>
                </c:pt>
                <c:pt idx="1378">
                  <c:v>11.9.</c:v>
                </c:pt>
                <c:pt idx="1379">
                  <c:v>11.9.</c:v>
                </c:pt>
                <c:pt idx="1380">
                  <c:v>11.9.</c:v>
                </c:pt>
                <c:pt idx="1381">
                  <c:v>11.9.</c:v>
                </c:pt>
                <c:pt idx="1382">
                  <c:v>11.9.</c:v>
                </c:pt>
                <c:pt idx="1383">
                  <c:v>11.9.</c:v>
                </c:pt>
                <c:pt idx="1384">
                  <c:v>11.9.</c:v>
                </c:pt>
                <c:pt idx="1385">
                  <c:v>11.9.</c:v>
                </c:pt>
                <c:pt idx="1386">
                  <c:v>11.9.</c:v>
                </c:pt>
                <c:pt idx="1387">
                  <c:v>11.9.</c:v>
                </c:pt>
                <c:pt idx="1388">
                  <c:v>11.9.</c:v>
                </c:pt>
                <c:pt idx="1389">
                  <c:v>11.9.</c:v>
                </c:pt>
                <c:pt idx="1390">
                  <c:v>11.9.</c:v>
                </c:pt>
                <c:pt idx="1391">
                  <c:v>11.9.</c:v>
                </c:pt>
                <c:pt idx="1392">
                  <c:v>11.9.</c:v>
                </c:pt>
                <c:pt idx="1393">
                  <c:v>11.9.</c:v>
                </c:pt>
                <c:pt idx="1394">
                  <c:v>11.9.</c:v>
                </c:pt>
                <c:pt idx="1395">
                  <c:v>11.9.</c:v>
                </c:pt>
                <c:pt idx="1396">
                  <c:v>11.9.</c:v>
                </c:pt>
                <c:pt idx="1397">
                  <c:v>11.9.</c:v>
                </c:pt>
                <c:pt idx="1398">
                  <c:v>11.9.</c:v>
                </c:pt>
                <c:pt idx="1399">
                  <c:v>11.9.</c:v>
                </c:pt>
                <c:pt idx="1400">
                  <c:v>11.9.</c:v>
                </c:pt>
                <c:pt idx="1401">
                  <c:v>11.9.</c:v>
                </c:pt>
                <c:pt idx="1402">
                  <c:v>11.9.</c:v>
                </c:pt>
                <c:pt idx="1403">
                  <c:v>11.9.</c:v>
                </c:pt>
                <c:pt idx="1404">
                  <c:v>11.9.</c:v>
                </c:pt>
                <c:pt idx="1405">
                  <c:v>11.9.</c:v>
                </c:pt>
                <c:pt idx="1406">
                  <c:v>11.9.</c:v>
                </c:pt>
                <c:pt idx="1407">
                  <c:v>11.9.</c:v>
                </c:pt>
                <c:pt idx="1408">
                  <c:v>11.9.</c:v>
                </c:pt>
                <c:pt idx="1409">
                  <c:v>11.9.</c:v>
                </c:pt>
                <c:pt idx="1410">
                  <c:v>11.9.</c:v>
                </c:pt>
                <c:pt idx="1411">
                  <c:v>11.9.</c:v>
                </c:pt>
                <c:pt idx="1412">
                  <c:v>11.9.</c:v>
                </c:pt>
                <c:pt idx="1413">
                  <c:v>11.9.</c:v>
                </c:pt>
                <c:pt idx="1414">
                  <c:v>11.9.</c:v>
                </c:pt>
                <c:pt idx="1415">
                  <c:v>11.9.</c:v>
                </c:pt>
                <c:pt idx="1416">
                  <c:v>11.9.</c:v>
                </c:pt>
                <c:pt idx="1417">
                  <c:v>11.9.</c:v>
                </c:pt>
                <c:pt idx="1418">
                  <c:v>11.9.</c:v>
                </c:pt>
                <c:pt idx="1419">
                  <c:v>11.9.</c:v>
                </c:pt>
                <c:pt idx="1420">
                  <c:v>11.9.</c:v>
                </c:pt>
                <c:pt idx="1421">
                  <c:v>11.9.</c:v>
                </c:pt>
                <c:pt idx="1422">
                  <c:v>11.9.</c:v>
                </c:pt>
                <c:pt idx="1423">
                  <c:v>11.9.</c:v>
                </c:pt>
                <c:pt idx="1424">
                  <c:v>11.9.</c:v>
                </c:pt>
                <c:pt idx="1425">
                  <c:v>11.9.</c:v>
                </c:pt>
                <c:pt idx="1426">
                  <c:v>11.9.</c:v>
                </c:pt>
                <c:pt idx="1427">
                  <c:v>11.9.</c:v>
                </c:pt>
                <c:pt idx="1428">
                  <c:v>11.9.</c:v>
                </c:pt>
                <c:pt idx="1429">
                  <c:v>11.9.</c:v>
                </c:pt>
                <c:pt idx="1430">
                  <c:v>11.9.</c:v>
                </c:pt>
                <c:pt idx="1431">
                  <c:v>11.9.</c:v>
                </c:pt>
                <c:pt idx="1432">
                  <c:v>11.9.</c:v>
                </c:pt>
                <c:pt idx="1433">
                  <c:v>11.9.</c:v>
                </c:pt>
                <c:pt idx="1434">
                  <c:v>11.9.</c:v>
                </c:pt>
                <c:pt idx="1435">
                  <c:v>11.9.</c:v>
                </c:pt>
                <c:pt idx="1436">
                  <c:v>11.9.</c:v>
                </c:pt>
                <c:pt idx="1437">
                  <c:v>11.9.</c:v>
                </c:pt>
                <c:pt idx="1438">
                  <c:v>11.9.</c:v>
                </c:pt>
                <c:pt idx="1439">
                  <c:v>11.9.</c:v>
                </c:pt>
                <c:pt idx="1440">
                  <c:v>11.9.</c:v>
                </c:pt>
                <c:pt idx="1441">
                  <c:v>11.9.</c:v>
                </c:pt>
                <c:pt idx="1442">
                  <c:v>11.9.</c:v>
                </c:pt>
                <c:pt idx="1443">
                  <c:v>11.9.</c:v>
                </c:pt>
                <c:pt idx="1444">
                  <c:v>11.9.</c:v>
                </c:pt>
                <c:pt idx="1445">
                  <c:v>11.9.</c:v>
                </c:pt>
                <c:pt idx="1446">
                  <c:v>11.9.</c:v>
                </c:pt>
                <c:pt idx="1447">
                  <c:v>11.9.</c:v>
                </c:pt>
                <c:pt idx="1448">
                  <c:v>11.9.</c:v>
                </c:pt>
                <c:pt idx="1449">
                  <c:v>11.9.</c:v>
                </c:pt>
                <c:pt idx="1450">
                  <c:v>11.9.</c:v>
                </c:pt>
                <c:pt idx="1451">
                  <c:v>11.9.</c:v>
                </c:pt>
                <c:pt idx="1452">
                  <c:v>11.9.</c:v>
                </c:pt>
                <c:pt idx="1453">
                  <c:v>11.9.</c:v>
                </c:pt>
                <c:pt idx="1454">
                  <c:v>11.9.</c:v>
                </c:pt>
                <c:pt idx="1455">
                  <c:v>11.9.</c:v>
                </c:pt>
                <c:pt idx="1456">
                  <c:v>11.9.</c:v>
                </c:pt>
                <c:pt idx="1457">
                  <c:v>11.9.</c:v>
                </c:pt>
                <c:pt idx="1458">
                  <c:v>11.9.</c:v>
                </c:pt>
                <c:pt idx="1459">
                  <c:v>11.9.</c:v>
                </c:pt>
                <c:pt idx="1460">
                  <c:v>11.9.</c:v>
                </c:pt>
                <c:pt idx="1461">
                  <c:v>11.9.</c:v>
                </c:pt>
                <c:pt idx="1462">
                  <c:v>11.9.</c:v>
                </c:pt>
                <c:pt idx="1463">
                  <c:v>11.9.</c:v>
                </c:pt>
                <c:pt idx="1464">
                  <c:v>11.9.</c:v>
                </c:pt>
                <c:pt idx="1465">
                  <c:v>11.9.</c:v>
                </c:pt>
                <c:pt idx="1466">
                  <c:v>11.9.</c:v>
                </c:pt>
                <c:pt idx="1467">
                  <c:v>11.9.</c:v>
                </c:pt>
                <c:pt idx="1468">
                  <c:v>11.9.</c:v>
                </c:pt>
                <c:pt idx="1469">
                  <c:v>11.9.</c:v>
                </c:pt>
                <c:pt idx="1470">
                  <c:v>11.9.</c:v>
                </c:pt>
                <c:pt idx="1471">
                  <c:v>11.9.</c:v>
                </c:pt>
                <c:pt idx="1472">
                  <c:v>11.9.</c:v>
                </c:pt>
                <c:pt idx="1473">
                  <c:v>11.9.</c:v>
                </c:pt>
                <c:pt idx="1474">
                  <c:v>11.9.</c:v>
                </c:pt>
                <c:pt idx="1475">
                  <c:v>11.9.</c:v>
                </c:pt>
                <c:pt idx="1476">
                  <c:v>11.9.</c:v>
                </c:pt>
                <c:pt idx="1477">
                  <c:v>11.9.</c:v>
                </c:pt>
                <c:pt idx="1478">
                  <c:v>11.9.</c:v>
                </c:pt>
                <c:pt idx="1479">
                  <c:v>11.9.</c:v>
                </c:pt>
                <c:pt idx="1480">
                  <c:v>11.9.</c:v>
                </c:pt>
                <c:pt idx="1481">
                  <c:v>11.9.</c:v>
                </c:pt>
                <c:pt idx="1482">
                  <c:v>11.9.</c:v>
                </c:pt>
                <c:pt idx="1483">
                  <c:v>11.9.</c:v>
                </c:pt>
                <c:pt idx="1484">
                  <c:v>11.9.</c:v>
                </c:pt>
                <c:pt idx="1485">
                  <c:v>11.9.</c:v>
                </c:pt>
                <c:pt idx="1486">
                  <c:v>11.9.</c:v>
                </c:pt>
                <c:pt idx="1487">
                  <c:v>11.9.</c:v>
                </c:pt>
                <c:pt idx="1488">
                  <c:v>11.9.</c:v>
                </c:pt>
                <c:pt idx="1489">
                  <c:v>11.9.</c:v>
                </c:pt>
                <c:pt idx="1490">
                  <c:v>11.9.</c:v>
                </c:pt>
                <c:pt idx="1491">
                  <c:v>11.9.</c:v>
                </c:pt>
                <c:pt idx="1492">
                  <c:v>11.9.</c:v>
                </c:pt>
                <c:pt idx="1493">
                  <c:v>11.9.</c:v>
                </c:pt>
                <c:pt idx="1494">
                  <c:v>11.9.</c:v>
                </c:pt>
                <c:pt idx="1495">
                  <c:v>11.9.</c:v>
                </c:pt>
                <c:pt idx="1496">
                  <c:v>11.9.</c:v>
                </c:pt>
                <c:pt idx="1497">
                  <c:v>11.9.</c:v>
                </c:pt>
                <c:pt idx="1498">
                  <c:v>11.9.</c:v>
                </c:pt>
                <c:pt idx="1499">
                  <c:v>11.9.</c:v>
                </c:pt>
                <c:pt idx="1500">
                  <c:v>11.9.</c:v>
                </c:pt>
                <c:pt idx="1501">
                  <c:v>11.9.</c:v>
                </c:pt>
                <c:pt idx="1502">
                  <c:v>11.9.</c:v>
                </c:pt>
                <c:pt idx="1503">
                  <c:v>11.9.</c:v>
                </c:pt>
                <c:pt idx="1504">
                  <c:v>11.9.</c:v>
                </c:pt>
                <c:pt idx="1505">
                  <c:v>11.9.</c:v>
                </c:pt>
                <c:pt idx="1506">
                  <c:v>11.9.</c:v>
                </c:pt>
                <c:pt idx="1507">
                  <c:v>11.9.</c:v>
                </c:pt>
                <c:pt idx="1508">
                  <c:v>11.9.</c:v>
                </c:pt>
                <c:pt idx="1509">
                  <c:v>11.9.</c:v>
                </c:pt>
                <c:pt idx="1510">
                  <c:v>11.9.</c:v>
                </c:pt>
                <c:pt idx="1511">
                  <c:v>11.9.</c:v>
                </c:pt>
                <c:pt idx="1512">
                  <c:v>11.9.</c:v>
                </c:pt>
                <c:pt idx="1513">
                  <c:v>11.9.</c:v>
                </c:pt>
                <c:pt idx="1514">
                  <c:v>12.9.</c:v>
                </c:pt>
                <c:pt idx="1515">
                  <c:v>12.9.</c:v>
                </c:pt>
                <c:pt idx="1516">
                  <c:v>12.9.</c:v>
                </c:pt>
                <c:pt idx="1517">
                  <c:v>12.9.</c:v>
                </c:pt>
                <c:pt idx="1518">
                  <c:v>12.9.</c:v>
                </c:pt>
                <c:pt idx="1519">
                  <c:v>12.9.</c:v>
                </c:pt>
                <c:pt idx="1520">
                  <c:v>12.9.</c:v>
                </c:pt>
                <c:pt idx="1521">
                  <c:v>12.9.</c:v>
                </c:pt>
                <c:pt idx="1522">
                  <c:v>12.9.</c:v>
                </c:pt>
                <c:pt idx="1523">
                  <c:v>12.9.</c:v>
                </c:pt>
                <c:pt idx="1524">
                  <c:v>12.9.</c:v>
                </c:pt>
                <c:pt idx="1525">
                  <c:v>12.9.</c:v>
                </c:pt>
                <c:pt idx="1526">
                  <c:v>12.9.</c:v>
                </c:pt>
                <c:pt idx="1527">
                  <c:v>12.9.</c:v>
                </c:pt>
                <c:pt idx="1528">
                  <c:v>12.9.</c:v>
                </c:pt>
                <c:pt idx="1529">
                  <c:v>12.9.</c:v>
                </c:pt>
                <c:pt idx="1530">
                  <c:v>12.9.</c:v>
                </c:pt>
                <c:pt idx="1531">
                  <c:v>12.9.</c:v>
                </c:pt>
                <c:pt idx="1532">
                  <c:v>12.9.</c:v>
                </c:pt>
                <c:pt idx="1533">
                  <c:v>12.9.</c:v>
                </c:pt>
                <c:pt idx="1534">
                  <c:v>12.9.</c:v>
                </c:pt>
                <c:pt idx="1535">
                  <c:v>12.9.</c:v>
                </c:pt>
                <c:pt idx="1536">
                  <c:v>12.9.</c:v>
                </c:pt>
                <c:pt idx="1537">
                  <c:v>12.9.</c:v>
                </c:pt>
                <c:pt idx="1538">
                  <c:v>12.9.</c:v>
                </c:pt>
                <c:pt idx="1539">
                  <c:v>12.9.</c:v>
                </c:pt>
                <c:pt idx="1540">
                  <c:v>12.9.</c:v>
                </c:pt>
                <c:pt idx="1541">
                  <c:v>12.9.</c:v>
                </c:pt>
                <c:pt idx="1542">
                  <c:v>12.9.</c:v>
                </c:pt>
                <c:pt idx="1543">
                  <c:v>12.9.</c:v>
                </c:pt>
                <c:pt idx="1544">
                  <c:v>12.9.</c:v>
                </c:pt>
                <c:pt idx="1545">
                  <c:v>12.9.</c:v>
                </c:pt>
                <c:pt idx="1546">
                  <c:v>12.9.</c:v>
                </c:pt>
                <c:pt idx="1547">
                  <c:v>12.9.</c:v>
                </c:pt>
                <c:pt idx="1548">
                  <c:v>12.9.</c:v>
                </c:pt>
                <c:pt idx="1549">
                  <c:v>12.9.</c:v>
                </c:pt>
                <c:pt idx="1550">
                  <c:v>12.9.</c:v>
                </c:pt>
                <c:pt idx="1551">
                  <c:v>12.9.</c:v>
                </c:pt>
                <c:pt idx="1552">
                  <c:v>12.9.</c:v>
                </c:pt>
                <c:pt idx="1553">
                  <c:v>12.9.</c:v>
                </c:pt>
                <c:pt idx="1554">
                  <c:v>12.9.</c:v>
                </c:pt>
                <c:pt idx="1555">
                  <c:v>12.9.</c:v>
                </c:pt>
                <c:pt idx="1556">
                  <c:v>12.9.</c:v>
                </c:pt>
                <c:pt idx="1557">
                  <c:v>12.9.</c:v>
                </c:pt>
                <c:pt idx="1558">
                  <c:v>12.9.</c:v>
                </c:pt>
                <c:pt idx="1559">
                  <c:v>12.9.</c:v>
                </c:pt>
                <c:pt idx="1560">
                  <c:v>12.9.</c:v>
                </c:pt>
                <c:pt idx="1561">
                  <c:v>12.9.</c:v>
                </c:pt>
                <c:pt idx="1562">
                  <c:v>12.9.</c:v>
                </c:pt>
                <c:pt idx="1563">
                  <c:v>12.9.</c:v>
                </c:pt>
                <c:pt idx="1564">
                  <c:v>12.9.</c:v>
                </c:pt>
                <c:pt idx="1565">
                  <c:v>12.9.</c:v>
                </c:pt>
                <c:pt idx="1566">
                  <c:v>12.9.</c:v>
                </c:pt>
                <c:pt idx="1567">
                  <c:v>12.9.</c:v>
                </c:pt>
                <c:pt idx="1568">
                  <c:v>12.9.</c:v>
                </c:pt>
                <c:pt idx="1569">
                  <c:v>12.9.</c:v>
                </c:pt>
                <c:pt idx="1570">
                  <c:v>12.9.</c:v>
                </c:pt>
                <c:pt idx="1571">
                  <c:v>12.9.</c:v>
                </c:pt>
                <c:pt idx="1572">
                  <c:v>12.9.</c:v>
                </c:pt>
                <c:pt idx="1573">
                  <c:v>12.9.</c:v>
                </c:pt>
                <c:pt idx="1574">
                  <c:v>12.9.</c:v>
                </c:pt>
                <c:pt idx="1575">
                  <c:v>12.9.</c:v>
                </c:pt>
                <c:pt idx="1576">
                  <c:v>12.9.</c:v>
                </c:pt>
                <c:pt idx="1577">
                  <c:v>12.9.</c:v>
                </c:pt>
                <c:pt idx="1578">
                  <c:v>12.9.</c:v>
                </c:pt>
                <c:pt idx="1579">
                  <c:v>12.9.</c:v>
                </c:pt>
                <c:pt idx="1580">
                  <c:v>12.9.</c:v>
                </c:pt>
                <c:pt idx="1581">
                  <c:v>12.9.</c:v>
                </c:pt>
                <c:pt idx="1582">
                  <c:v>12.9.</c:v>
                </c:pt>
                <c:pt idx="1583">
                  <c:v>12.9.</c:v>
                </c:pt>
                <c:pt idx="1584">
                  <c:v>12.9.</c:v>
                </c:pt>
                <c:pt idx="1585">
                  <c:v>12.9.</c:v>
                </c:pt>
                <c:pt idx="1586">
                  <c:v>12.9.</c:v>
                </c:pt>
                <c:pt idx="1587">
                  <c:v>12.9.</c:v>
                </c:pt>
                <c:pt idx="1588">
                  <c:v>12.9.</c:v>
                </c:pt>
                <c:pt idx="1589">
                  <c:v>12.9.</c:v>
                </c:pt>
                <c:pt idx="1590">
                  <c:v>12.9.</c:v>
                </c:pt>
                <c:pt idx="1591">
                  <c:v>12.9.</c:v>
                </c:pt>
                <c:pt idx="1592">
                  <c:v>12.9.</c:v>
                </c:pt>
                <c:pt idx="1593">
                  <c:v>12.9.</c:v>
                </c:pt>
                <c:pt idx="1594">
                  <c:v>12.9.</c:v>
                </c:pt>
                <c:pt idx="1595">
                  <c:v>12.9.</c:v>
                </c:pt>
                <c:pt idx="1596">
                  <c:v>12.9.</c:v>
                </c:pt>
                <c:pt idx="1597">
                  <c:v>12.9.</c:v>
                </c:pt>
                <c:pt idx="1598">
                  <c:v>12.9.</c:v>
                </c:pt>
                <c:pt idx="1599">
                  <c:v>12.9.</c:v>
                </c:pt>
                <c:pt idx="1600">
                  <c:v>12.9.</c:v>
                </c:pt>
                <c:pt idx="1601">
                  <c:v>12.9.</c:v>
                </c:pt>
                <c:pt idx="1602">
                  <c:v>12.9.</c:v>
                </c:pt>
                <c:pt idx="1603">
                  <c:v>12.9.</c:v>
                </c:pt>
                <c:pt idx="1604">
                  <c:v>12.9.</c:v>
                </c:pt>
                <c:pt idx="1605">
                  <c:v>12.9.</c:v>
                </c:pt>
                <c:pt idx="1606">
                  <c:v>12.9.</c:v>
                </c:pt>
                <c:pt idx="1607">
                  <c:v>12.9.</c:v>
                </c:pt>
                <c:pt idx="1608">
                  <c:v>12.9.</c:v>
                </c:pt>
                <c:pt idx="1609">
                  <c:v>12.9.</c:v>
                </c:pt>
                <c:pt idx="1610">
                  <c:v>12.9.</c:v>
                </c:pt>
                <c:pt idx="1611">
                  <c:v>12.9.</c:v>
                </c:pt>
                <c:pt idx="1612">
                  <c:v>12.9.</c:v>
                </c:pt>
                <c:pt idx="1613">
                  <c:v>12.9.</c:v>
                </c:pt>
                <c:pt idx="1614">
                  <c:v>12.9.</c:v>
                </c:pt>
                <c:pt idx="1615">
                  <c:v>12.9.</c:v>
                </c:pt>
                <c:pt idx="1616">
                  <c:v>12.9.</c:v>
                </c:pt>
                <c:pt idx="1617">
                  <c:v>12.9.</c:v>
                </c:pt>
                <c:pt idx="1618">
                  <c:v>12.9.</c:v>
                </c:pt>
                <c:pt idx="1619">
                  <c:v>12.9.</c:v>
                </c:pt>
                <c:pt idx="1620">
                  <c:v>12.9.</c:v>
                </c:pt>
                <c:pt idx="1621">
                  <c:v>12.9.</c:v>
                </c:pt>
                <c:pt idx="1622">
                  <c:v>12.9.</c:v>
                </c:pt>
                <c:pt idx="1623">
                  <c:v>12.9.</c:v>
                </c:pt>
                <c:pt idx="1624">
                  <c:v>12.9.</c:v>
                </c:pt>
                <c:pt idx="1625">
                  <c:v>12.9.</c:v>
                </c:pt>
                <c:pt idx="1626">
                  <c:v>12.9.</c:v>
                </c:pt>
                <c:pt idx="1627">
                  <c:v>12.9.</c:v>
                </c:pt>
                <c:pt idx="1628">
                  <c:v>12.9.</c:v>
                </c:pt>
                <c:pt idx="1629">
                  <c:v>12.9.</c:v>
                </c:pt>
                <c:pt idx="1630">
                  <c:v>12.9.</c:v>
                </c:pt>
                <c:pt idx="1631">
                  <c:v>12.9.</c:v>
                </c:pt>
                <c:pt idx="1632">
                  <c:v>12.9.</c:v>
                </c:pt>
                <c:pt idx="1633">
                  <c:v>12.9.</c:v>
                </c:pt>
                <c:pt idx="1634">
                  <c:v>12.9.</c:v>
                </c:pt>
                <c:pt idx="1635">
                  <c:v>12.9.</c:v>
                </c:pt>
                <c:pt idx="1636">
                  <c:v>12.9.</c:v>
                </c:pt>
                <c:pt idx="1637">
                  <c:v>12.9.</c:v>
                </c:pt>
                <c:pt idx="1638">
                  <c:v>12.9.</c:v>
                </c:pt>
                <c:pt idx="1639">
                  <c:v>12.9.</c:v>
                </c:pt>
                <c:pt idx="1640">
                  <c:v>12.9.</c:v>
                </c:pt>
                <c:pt idx="1641">
                  <c:v>12.9.</c:v>
                </c:pt>
                <c:pt idx="1642">
                  <c:v>12.9.</c:v>
                </c:pt>
                <c:pt idx="1643">
                  <c:v>12.9.</c:v>
                </c:pt>
                <c:pt idx="1644">
                  <c:v>12.9.</c:v>
                </c:pt>
                <c:pt idx="1645">
                  <c:v>12.9.</c:v>
                </c:pt>
                <c:pt idx="1646">
                  <c:v>12.9.</c:v>
                </c:pt>
                <c:pt idx="1647">
                  <c:v>12.9.</c:v>
                </c:pt>
                <c:pt idx="1648">
                  <c:v>12.9.</c:v>
                </c:pt>
                <c:pt idx="1649">
                  <c:v>12.9.</c:v>
                </c:pt>
                <c:pt idx="1650">
                  <c:v>12.9.</c:v>
                </c:pt>
                <c:pt idx="1651">
                  <c:v>12.9.</c:v>
                </c:pt>
                <c:pt idx="1652">
                  <c:v>12.9.</c:v>
                </c:pt>
                <c:pt idx="1653">
                  <c:v>12.9.</c:v>
                </c:pt>
                <c:pt idx="1654">
                  <c:v>12.9.</c:v>
                </c:pt>
                <c:pt idx="1655">
                  <c:v>12.9.</c:v>
                </c:pt>
                <c:pt idx="1656">
                  <c:v>12.9.</c:v>
                </c:pt>
                <c:pt idx="1657">
                  <c:v>12.9.</c:v>
                </c:pt>
                <c:pt idx="1658">
                  <c:v>13.9.</c:v>
                </c:pt>
                <c:pt idx="1659">
                  <c:v>13.9.</c:v>
                </c:pt>
                <c:pt idx="1660">
                  <c:v>13.9.</c:v>
                </c:pt>
                <c:pt idx="1661">
                  <c:v>13.9.</c:v>
                </c:pt>
                <c:pt idx="1662">
                  <c:v>13.9.</c:v>
                </c:pt>
                <c:pt idx="1663">
                  <c:v>13.9.</c:v>
                </c:pt>
                <c:pt idx="1664">
                  <c:v>13.9.</c:v>
                </c:pt>
                <c:pt idx="1665">
                  <c:v>13.9.</c:v>
                </c:pt>
                <c:pt idx="1666">
                  <c:v>13.9.</c:v>
                </c:pt>
                <c:pt idx="1667">
                  <c:v>13.9.</c:v>
                </c:pt>
                <c:pt idx="1668">
                  <c:v>13.9.</c:v>
                </c:pt>
                <c:pt idx="1669">
                  <c:v>13.9.</c:v>
                </c:pt>
                <c:pt idx="1670">
                  <c:v>13.9.</c:v>
                </c:pt>
                <c:pt idx="1671">
                  <c:v>13.9.</c:v>
                </c:pt>
                <c:pt idx="1672">
                  <c:v>13.9.</c:v>
                </c:pt>
                <c:pt idx="1673">
                  <c:v>13.9.</c:v>
                </c:pt>
                <c:pt idx="1674">
                  <c:v>13.9.</c:v>
                </c:pt>
                <c:pt idx="1675">
                  <c:v>13.9.</c:v>
                </c:pt>
                <c:pt idx="1676">
                  <c:v>13.9.</c:v>
                </c:pt>
                <c:pt idx="1677">
                  <c:v>13.9.</c:v>
                </c:pt>
                <c:pt idx="1678">
                  <c:v>13.9.</c:v>
                </c:pt>
                <c:pt idx="1679">
                  <c:v>13.9.</c:v>
                </c:pt>
                <c:pt idx="1680">
                  <c:v>13.9.</c:v>
                </c:pt>
                <c:pt idx="1681">
                  <c:v>13.9.</c:v>
                </c:pt>
                <c:pt idx="1682">
                  <c:v>13.9.</c:v>
                </c:pt>
                <c:pt idx="1683">
                  <c:v>13.9.</c:v>
                </c:pt>
                <c:pt idx="1684">
                  <c:v>13.9.</c:v>
                </c:pt>
                <c:pt idx="1685">
                  <c:v>13.9.</c:v>
                </c:pt>
                <c:pt idx="1686">
                  <c:v>13.9.</c:v>
                </c:pt>
                <c:pt idx="1687">
                  <c:v>13.9.</c:v>
                </c:pt>
                <c:pt idx="1688">
                  <c:v>13.9.</c:v>
                </c:pt>
                <c:pt idx="1689">
                  <c:v>13.9.</c:v>
                </c:pt>
                <c:pt idx="1690">
                  <c:v>13.9.</c:v>
                </c:pt>
                <c:pt idx="1691">
                  <c:v>13.9.</c:v>
                </c:pt>
                <c:pt idx="1692">
                  <c:v>13.9.</c:v>
                </c:pt>
                <c:pt idx="1693">
                  <c:v>13.9.</c:v>
                </c:pt>
                <c:pt idx="1694">
                  <c:v>13.9.</c:v>
                </c:pt>
                <c:pt idx="1695">
                  <c:v>13.9.</c:v>
                </c:pt>
                <c:pt idx="1696">
                  <c:v>13.9.</c:v>
                </c:pt>
                <c:pt idx="1697">
                  <c:v>13.9.</c:v>
                </c:pt>
                <c:pt idx="1698">
                  <c:v>13.9.</c:v>
                </c:pt>
                <c:pt idx="1699">
                  <c:v>13.9.</c:v>
                </c:pt>
                <c:pt idx="1700">
                  <c:v>13.9.</c:v>
                </c:pt>
                <c:pt idx="1701">
                  <c:v>13.9.</c:v>
                </c:pt>
                <c:pt idx="1702">
                  <c:v>13.9.</c:v>
                </c:pt>
                <c:pt idx="1703">
                  <c:v>13.9.</c:v>
                </c:pt>
                <c:pt idx="1704">
                  <c:v>13.9.</c:v>
                </c:pt>
                <c:pt idx="1705">
                  <c:v>13.9.</c:v>
                </c:pt>
                <c:pt idx="1706">
                  <c:v>13.9.</c:v>
                </c:pt>
                <c:pt idx="1707">
                  <c:v>13.9.</c:v>
                </c:pt>
                <c:pt idx="1708">
                  <c:v>13.9.</c:v>
                </c:pt>
                <c:pt idx="1709">
                  <c:v>13.9.</c:v>
                </c:pt>
                <c:pt idx="1710">
                  <c:v>13.9.</c:v>
                </c:pt>
                <c:pt idx="1711">
                  <c:v>13.9.</c:v>
                </c:pt>
                <c:pt idx="1712">
                  <c:v>13.9.</c:v>
                </c:pt>
                <c:pt idx="1713">
                  <c:v>13.9.</c:v>
                </c:pt>
                <c:pt idx="1714">
                  <c:v>13.9.</c:v>
                </c:pt>
                <c:pt idx="1715">
                  <c:v>13.9.</c:v>
                </c:pt>
                <c:pt idx="1716">
                  <c:v>13.9.</c:v>
                </c:pt>
                <c:pt idx="1717">
                  <c:v>13.9.</c:v>
                </c:pt>
                <c:pt idx="1718">
                  <c:v>13.9.</c:v>
                </c:pt>
                <c:pt idx="1719">
                  <c:v>13.9.</c:v>
                </c:pt>
                <c:pt idx="1720">
                  <c:v>13.9.</c:v>
                </c:pt>
                <c:pt idx="1721">
                  <c:v>13.9.</c:v>
                </c:pt>
                <c:pt idx="1722">
                  <c:v>13.9.</c:v>
                </c:pt>
                <c:pt idx="1723">
                  <c:v>13.9.</c:v>
                </c:pt>
                <c:pt idx="1724">
                  <c:v>13.9.</c:v>
                </c:pt>
                <c:pt idx="1725">
                  <c:v>13.9.</c:v>
                </c:pt>
                <c:pt idx="1726">
                  <c:v>13.9.</c:v>
                </c:pt>
                <c:pt idx="1727">
                  <c:v>13.9.</c:v>
                </c:pt>
                <c:pt idx="1728">
                  <c:v>13.9.</c:v>
                </c:pt>
                <c:pt idx="1729">
                  <c:v>13.9.</c:v>
                </c:pt>
                <c:pt idx="1730">
                  <c:v>13.9.</c:v>
                </c:pt>
                <c:pt idx="1731">
                  <c:v>13.9.</c:v>
                </c:pt>
                <c:pt idx="1732">
                  <c:v>13.9.</c:v>
                </c:pt>
                <c:pt idx="1733">
                  <c:v>13.9.</c:v>
                </c:pt>
                <c:pt idx="1734">
                  <c:v>13.9.</c:v>
                </c:pt>
                <c:pt idx="1735">
                  <c:v>13.9.</c:v>
                </c:pt>
                <c:pt idx="1736">
                  <c:v>13.9.</c:v>
                </c:pt>
                <c:pt idx="1737">
                  <c:v>13.9.</c:v>
                </c:pt>
                <c:pt idx="1738">
                  <c:v>13.9.</c:v>
                </c:pt>
                <c:pt idx="1739">
                  <c:v>13.9.</c:v>
                </c:pt>
                <c:pt idx="1740">
                  <c:v>13.9.</c:v>
                </c:pt>
                <c:pt idx="1741">
                  <c:v>13.9.</c:v>
                </c:pt>
                <c:pt idx="1742">
                  <c:v>13.9.</c:v>
                </c:pt>
                <c:pt idx="1743">
                  <c:v>13.9.</c:v>
                </c:pt>
                <c:pt idx="1744">
                  <c:v>13.9.</c:v>
                </c:pt>
                <c:pt idx="1745">
                  <c:v>13.9.</c:v>
                </c:pt>
                <c:pt idx="1746">
                  <c:v>13.9.</c:v>
                </c:pt>
                <c:pt idx="1747">
                  <c:v>13.9.</c:v>
                </c:pt>
                <c:pt idx="1748">
                  <c:v>13.9.</c:v>
                </c:pt>
                <c:pt idx="1749">
                  <c:v>13.9.</c:v>
                </c:pt>
                <c:pt idx="1750">
                  <c:v>13.9.</c:v>
                </c:pt>
                <c:pt idx="1751">
                  <c:v>13.9.</c:v>
                </c:pt>
                <c:pt idx="1752">
                  <c:v>13.9.</c:v>
                </c:pt>
                <c:pt idx="1753">
                  <c:v>13.9.</c:v>
                </c:pt>
                <c:pt idx="1754">
                  <c:v>13.9.</c:v>
                </c:pt>
                <c:pt idx="1755">
                  <c:v>13.9.</c:v>
                </c:pt>
                <c:pt idx="1756">
                  <c:v>13.9.</c:v>
                </c:pt>
                <c:pt idx="1757">
                  <c:v>13.9.</c:v>
                </c:pt>
                <c:pt idx="1758">
                  <c:v>13.9.</c:v>
                </c:pt>
                <c:pt idx="1759">
                  <c:v>13.9.</c:v>
                </c:pt>
                <c:pt idx="1760">
                  <c:v>13.9.</c:v>
                </c:pt>
                <c:pt idx="1761">
                  <c:v>13.9.</c:v>
                </c:pt>
                <c:pt idx="1762">
                  <c:v>13.9.</c:v>
                </c:pt>
                <c:pt idx="1763">
                  <c:v>13.9.</c:v>
                </c:pt>
                <c:pt idx="1764">
                  <c:v>13.9.</c:v>
                </c:pt>
                <c:pt idx="1765">
                  <c:v>13.9.</c:v>
                </c:pt>
                <c:pt idx="1766">
                  <c:v>13.9.</c:v>
                </c:pt>
                <c:pt idx="1767">
                  <c:v>13.9.</c:v>
                </c:pt>
                <c:pt idx="1768">
                  <c:v>13.9.</c:v>
                </c:pt>
                <c:pt idx="1769">
                  <c:v>13.9.</c:v>
                </c:pt>
                <c:pt idx="1770">
                  <c:v>13.9.</c:v>
                </c:pt>
                <c:pt idx="1771">
                  <c:v>13.9.</c:v>
                </c:pt>
                <c:pt idx="1772">
                  <c:v>13.9.</c:v>
                </c:pt>
                <c:pt idx="1773">
                  <c:v>13.9.</c:v>
                </c:pt>
                <c:pt idx="1774">
                  <c:v>13.9.</c:v>
                </c:pt>
                <c:pt idx="1775">
                  <c:v>13.9.</c:v>
                </c:pt>
                <c:pt idx="1776">
                  <c:v>13.9.</c:v>
                </c:pt>
                <c:pt idx="1777">
                  <c:v>13.9.</c:v>
                </c:pt>
                <c:pt idx="1778">
                  <c:v>13.9.</c:v>
                </c:pt>
                <c:pt idx="1779">
                  <c:v>13.9.</c:v>
                </c:pt>
                <c:pt idx="1780">
                  <c:v>13.9.</c:v>
                </c:pt>
                <c:pt idx="1781">
                  <c:v>13.9.</c:v>
                </c:pt>
                <c:pt idx="1782">
                  <c:v>13.9.</c:v>
                </c:pt>
                <c:pt idx="1783">
                  <c:v>13.9.</c:v>
                </c:pt>
                <c:pt idx="1784">
                  <c:v>13.9.</c:v>
                </c:pt>
                <c:pt idx="1785">
                  <c:v>13.9.</c:v>
                </c:pt>
                <c:pt idx="1786">
                  <c:v>13.9.</c:v>
                </c:pt>
                <c:pt idx="1787">
                  <c:v>13.9.</c:v>
                </c:pt>
                <c:pt idx="1788">
                  <c:v>13.9.</c:v>
                </c:pt>
                <c:pt idx="1789">
                  <c:v>13.9.</c:v>
                </c:pt>
                <c:pt idx="1790">
                  <c:v>13.9.</c:v>
                </c:pt>
                <c:pt idx="1791">
                  <c:v>13.9.</c:v>
                </c:pt>
                <c:pt idx="1792">
                  <c:v>13.9.</c:v>
                </c:pt>
                <c:pt idx="1793">
                  <c:v>13.9.</c:v>
                </c:pt>
                <c:pt idx="1794">
                  <c:v>13.9.</c:v>
                </c:pt>
                <c:pt idx="1795">
                  <c:v>13.9.</c:v>
                </c:pt>
                <c:pt idx="1796">
                  <c:v>13.9.</c:v>
                </c:pt>
                <c:pt idx="1797">
                  <c:v>13.9.</c:v>
                </c:pt>
                <c:pt idx="1798">
                  <c:v>13.9.</c:v>
                </c:pt>
                <c:pt idx="1799">
                  <c:v>13.9.</c:v>
                </c:pt>
                <c:pt idx="1800">
                  <c:v>13.9.</c:v>
                </c:pt>
                <c:pt idx="1801">
                  <c:v>13.9.</c:v>
                </c:pt>
                <c:pt idx="1802">
                  <c:v>14.9.</c:v>
                </c:pt>
                <c:pt idx="1803">
                  <c:v>14.9.</c:v>
                </c:pt>
                <c:pt idx="1804">
                  <c:v>14.9.</c:v>
                </c:pt>
                <c:pt idx="1805">
                  <c:v>14.9.</c:v>
                </c:pt>
                <c:pt idx="1806">
                  <c:v>14.9.</c:v>
                </c:pt>
                <c:pt idx="1807">
                  <c:v>14.9.</c:v>
                </c:pt>
                <c:pt idx="1808">
                  <c:v>14.9.</c:v>
                </c:pt>
                <c:pt idx="1809">
                  <c:v>14.9.</c:v>
                </c:pt>
                <c:pt idx="1810">
                  <c:v>14.9.</c:v>
                </c:pt>
                <c:pt idx="1811">
                  <c:v>14.9.</c:v>
                </c:pt>
                <c:pt idx="1812">
                  <c:v>14.9.</c:v>
                </c:pt>
                <c:pt idx="1813">
                  <c:v>14.9.</c:v>
                </c:pt>
                <c:pt idx="1814">
                  <c:v>14.9.</c:v>
                </c:pt>
                <c:pt idx="1815">
                  <c:v>14.9.</c:v>
                </c:pt>
                <c:pt idx="1816">
                  <c:v>14.9.</c:v>
                </c:pt>
                <c:pt idx="1817">
                  <c:v>14.9.</c:v>
                </c:pt>
                <c:pt idx="1818">
                  <c:v>14.9.</c:v>
                </c:pt>
                <c:pt idx="1819">
                  <c:v>14.9.</c:v>
                </c:pt>
                <c:pt idx="1820">
                  <c:v>14.9.</c:v>
                </c:pt>
                <c:pt idx="1821">
                  <c:v>14.9.</c:v>
                </c:pt>
                <c:pt idx="1822">
                  <c:v>14.9.</c:v>
                </c:pt>
                <c:pt idx="1823">
                  <c:v>14.9.</c:v>
                </c:pt>
                <c:pt idx="1824">
                  <c:v>14.9.</c:v>
                </c:pt>
                <c:pt idx="1825">
                  <c:v>14.9.</c:v>
                </c:pt>
                <c:pt idx="1826">
                  <c:v>14.9.</c:v>
                </c:pt>
                <c:pt idx="1827">
                  <c:v>14.9.</c:v>
                </c:pt>
                <c:pt idx="1828">
                  <c:v>14.9.</c:v>
                </c:pt>
                <c:pt idx="1829">
                  <c:v>14.9.</c:v>
                </c:pt>
                <c:pt idx="1830">
                  <c:v>14.9.</c:v>
                </c:pt>
                <c:pt idx="1831">
                  <c:v>14.9.</c:v>
                </c:pt>
                <c:pt idx="1832">
                  <c:v>14.9.</c:v>
                </c:pt>
                <c:pt idx="1833">
                  <c:v>14.9.</c:v>
                </c:pt>
                <c:pt idx="1834">
                  <c:v>14.9.</c:v>
                </c:pt>
                <c:pt idx="1835">
                  <c:v>14.9.</c:v>
                </c:pt>
                <c:pt idx="1836">
                  <c:v>14.9.</c:v>
                </c:pt>
                <c:pt idx="1837">
                  <c:v>14.9.</c:v>
                </c:pt>
                <c:pt idx="1838">
                  <c:v>14.9.</c:v>
                </c:pt>
                <c:pt idx="1839">
                  <c:v>14.9.</c:v>
                </c:pt>
                <c:pt idx="1840">
                  <c:v>14.9.</c:v>
                </c:pt>
                <c:pt idx="1841">
                  <c:v>14.9.</c:v>
                </c:pt>
                <c:pt idx="1842">
                  <c:v>14.9.</c:v>
                </c:pt>
                <c:pt idx="1843">
                  <c:v>14.9.</c:v>
                </c:pt>
                <c:pt idx="1844">
                  <c:v>14.9.</c:v>
                </c:pt>
                <c:pt idx="1845">
                  <c:v>14.9.</c:v>
                </c:pt>
                <c:pt idx="1846">
                  <c:v>14.9.</c:v>
                </c:pt>
                <c:pt idx="1847">
                  <c:v>14.9.</c:v>
                </c:pt>
                <c:pt idx="1848">
                  <c:v>14.9.</c:v>
                </c:pt>
                <c:pt idx="1849">
                  <c:v>14.9.</c:v>
                </c:pt>
                <c:pt idx="1850">
                  <c:v>14.9.</c:v>
                </c:pt>
                <c:pt idx="1851">
                  <c:v>14.9.</c:v>
                </c:pt>
                <c:pt idx="1852">
                  <c:v>14.9.</c:v>
                </c:pt>
                <c:pt idx="1853">
                  <c:v>14.9.</c:v>
                </c:pt>
                <c:pt idx="1854">
                  <c:v>14.9.</c:v>
                </c:pt>
                <c:pt idx="1855">
                  <c:v>14.9.</c:v>
                </c:pt>
                <c:pt idx="1856">
                  <c:v>14.9.</c:v>
                </c:pt>
                <c:pt idx="1857">
                  <c:v>14.9.</c:v>
                </c:pt>
                <c:pt idx="1858">
                  <c:v>14.9.</c:v>
                </c:pt>
                <c:pt idx="1859">
                  <c:v>14.9.</c:v>
                </c:pt>
                <c:pt idx="1860">
                  <c:v>14.9.</c:v>
                </c:pt>
                <c:pt idx="1861">
                  <c:v>14.9.</c:v>
                </c:pt>
                <c:pt idx="1862">
                  <c:v>14.9.</c:v>
                </c:pt>
                <c:pt idx="1863">
                  <c:v>14.9.</c:v>
                </c:pt>
                <c:pt idx="1864">
                  <c:v>14.9.</c:v>
                </c:pt>
                <c:pt idx="1865">
                  <c:v>14.9.</c:v>
                </c:pt>
                <c:pt idx="1866">
                  <c:v>14.9.</c:v>
                </c:pt>
                <c:pt idx="1867">
                  <c:v>14.9.</c:v>
                </c:pt>
                <c:pt idx="1868">
                  <c:v>14.9.</c:v>
                </c:pt>
                <c:pt idx="1869">
                  <c:v>14.9.</c:v>
                </c:pt>
                <c:pt idx="1870">
                  <c:v>14.9.</c:v>
                </c:pt>
                <c:pt idx="1871">
                  <c:v>14.9.</c:v>
                </c:pt>
                <c:pt idx="1872">
                  <c:v>14.9.</c:v>
                </c:pt>
                <c:pt idx="1873">
                  <c:v>14.9.</c:v>
                </c:pt>
                <c:pt idx="1874">
                  <c:v>14.9.</c:v>
                </c:pt>
                <c:pt idx="1875">
                  <c:v>14.9.</c:v>
                </c:pt>
                <c:pt idx="1876">
                  <c:v>14.9.</c:v>
                </c:pt>
                <c:pt idx="1877">
                  <c:v>14.9.</c:v>
                </c:pt>
                <c:pt idx="1878">
                  <c:v>14.9.</c:v>
                </c:pt>
                <c:pt idx="1879">
                  <c:v>14.9.</c:v>
                </c:pt>
                <c:pt idx="1880">
                  <c:v>14.9.</c:v>
                </c:pt>
                <c:pt idx="1881">
                  <c:v>14.9.</c:v>
                </c:pt>
                <c:pt idx="1882">
                  <c:v>14.9.</c:v>
                </c:pt>
                <c:pt idx="1883">
                  <c:v>14.9.</c:v>
                </c:pt>
                <c:pt idx="1884">
                  <c:v>14.9.</c:v>
                </c:pt>
                <c:pt idx="1885">
                  <c:v>14.9.</c:v>
                </c:pt>
                <c:pt idx="1886">
                  <c:v>14.9.</c:v>
                </c:pt>
                <c:pt idx="1887">
                  <c:v>14.9.</c:v>
                </c:pt>
                <c:pt idx="1888">
                  <c:v>14.9.</c:v>
                </c:pt>
                <c:pt idx="1889">
                  <c:v>14.9.</c:v>
                </c:pt>
                <c:pt idx="1890">
                  <c:v>14.9.</c:v>
                </c:pt>
                <c:pt idx="1891">
                  <c:v>14.9.</c:v>
                </c:pt>
                <c:pt idx="1892">
                  <c:v>14.9.</c:v>
                </c:pt>
                <c:pt idx="1893">
                  <c:v>14.9.</c:v>
                </c:pt>
                <c:pt idx="1894">
                  <c:v>14.9.</c:v>
                </c:pt>
                <c:pt idx="1895">
                  <c:v>14.9.</c:v>
                </c:pt>
                <c:pt idx="1896">
                  <c:v>14.9.</c:v>
                </c:pt>
                <c:pt idx="1897">
                  <c:v>14.9.</c:v>
                </c:pt>
                <c:pt idx="1898">
                  <c:v>14.9.</c:v>
                </c:pt>
                <c:pt idx="1899">
                  <c:v>14.9.</c:v>
                </c:pt>
                <c:pt idx="1900">
                  <c:v>14.9.</c:v>
                </c:pt>
                <c:pt idx="1901">
                  <c:v>14.9.</c:v>
                </c:pt>
                <c:pt idx="1902">
                  <c:v>14.9.</c:v>
                </c:pt>
                <c:pt idx="1903">
                  <c:v>14.9.</c:v>
                </c:pt>
                <c:pt idx="1904">
                  <c:v>14.9.</c:v>
                </c:pt>
                <c:pt idx="1905">
                  <c:v>14.9.</c:v>
                </c:pt>
                <c:pt idx="1906">
                  <c:v>14.9.</c:v>
                </c:pt>
                <c:pt idx="1907">
                  <c:v>14.9.</c:v>
                </c:pt>
                <c:pt idx="1908">
                  <c:v>14.9.</c:v>
                </c:pt>
                <c:pt idx="1909">
                  <c:v>14.9.</c:v>
                </c:pt>
                <c:pt idx="1910">
                  <c:v>14.9.</c:v>
                </c:pt>
                <c:pt idx="1911">
                  <c:v>14.9.</c:v>
                </c:pt>
                <c:pt idx="1912">
                  <c:v>14.9.</c:v>
                </c:pt>
                <c:pt idx="1913">
                  <c:v>14.9.</c:v>
                </c:pt>
                <c:pt idx="1914">
                  <c:v>14.9.</c:v>
                </c:pt>
                <c:pt idx="1915">
                  <c:v>14.9.</c:v>
                </c:pt>
                <c:pt idx="1916">
                  <c:v>14.9.</c:v>
                </c:pt>
                <c:pt idx="1917">
                  <c:v>14.9.</c:v>
                </c:pt>
                <c:pt idx="1918">
                  <c:v>14.9.</c:v>
                </c:pt>
                <c:pt idx="1919">
                  <c:v>14.9.</c:v>
                </c:pt>
                <c:pt idx="1920">
                  <c:v>14.9.</c:v>
                </c:pt>
                <c:pt idx="1921">
                  <c:v>14.9.</c:v>
                </c:pt>
                <c:pt idx="1922">
                  <c:v>14.9.</c:v>
                </c:pt>
                <c:pt idx="1923">
                  <c:v>14.9.</c:v>
                </c:pt>
                <c:pt idx="1924">
                  <c:v>14.9.</c:v>
                </c:pt>
                <c:pt idx="1925">
                  <c:v>14.9.</c:v>
                </c:pt>
                <c:pt idx="1926">
                  <c:v>14.9.</c:v>
                </c:pt>
                <c:pt idx="1927">
                  <c:v>14.9.</c:v>
                </c:pt>
                <c:pt idx="1928">
                  <c:v>14.9.</c:v>
                </c:pt>
                <c:pt idx="1929">
                  <c:v>14.9.</c:v>
                </c:pt>
                <c:pt idx="1930">
                  <c:v>14.9.</c:v>
                </c:pt>
                <c:pt idx="1931">
                  <c:v>14.9.</c:v>
                </c:pt>
                <c:pt idx="1932">
                  <c:v>14.9.</c:v>
                </c:pt>
                <c:pt idx="1933">
                  <c:v>14.9.</c:v>
                </c:pt>
                <c:pt idx="1934">
                  <c:v>14.9.</c:v>
                </c:pt>
                <c:pt idx="1935">
                  <c:v>14.9.</c:v>
                </c:pt>
                <c:pt idx="1936">
                  <c:v>14.9.</c:v>
                </c:pt>
                <c:pt idx="1937">
                  <c:v>14.9.</c:v>
                </c:pt>
                <c:pt idx="1938">
                  <c:v>14.9.</c:v>
                </c:pt>
                <c:pt idx="1939">
                  <c:v>14.9.</c:v>
                </c:pt>
                <c:pt idx="1940">
                  <c:v>14.9.</c:v>
                </c:pt>
                <c:pt idx="1941">
                  <c:v>14.9.</c:v>
                </c:pt>
                <c:pt idx="1942">
                  <c:v>14.9.</c:v>
                </c:pt>
                <c:pt idx="1943">
                  <c:v>14.9.</c:v>
                </c:pt>
                <c:pt idx="1944">
                  <c:v>14.9.</c:v>
                </c:pt>
                <c:pt idx="1945">
                  <c:v>14.9.</c:v>
                </c:pt>
                <c:pt idx="1946">
                  <c:v>15.9.</c:v>
                </c:pt>
                <c:pt idx="1947">
                  <c:v>15.9.</c:v>
                </c:pt>
                <c:pt idx="1948">
                  <c:v>15.9.</c:v>
                </c:pt>
                <c:pt idx="1949">
                  <c:v>15.9.</c:v>
                </c:pt>
                <c:pt idx="1950">
                  <c:v>15.9.</c:v>
                </c:pt>
                <c:pt idx="1951">
                  <c:v>15.9.</c:v>
                </c:pt>
                <c:pt idx="1952">
                  <c:v>15.9.</c:v>
                </c:pt>
                <c:pt idx="1953">
                  <c:v>15.9.</c:v>
                </c:pt>
                <c:pt idx="1954">
                  <c:v>15.9.</c:v>
                </c:pt>
                <c:pt idx="1955">
                  <c:v>15.9.</c:v>
                </c:pt>
                <c:pt idx="1956">
                  <c:v>15.9.</c:v>
                </c:pt>
                <c:pt idx="1957">
                  <c:v>15.9.</c:v>
                </c:pt>
                <c:pt idx="1958">
                  <c:v>15.9.</c:v>
                </c:pt>
                <c:pt idx="1959">
                  <c:v>15.9.</c:v>
                </c:pt>
                <c:pt idx="1960">
                  <c:v>15.9.</c:v>
                </c:pt>
                <c:pt idx="1961">
                  <c:v>15.9.</c:v>
                </c:pt>
                <c:pt idx="1962">
                  <c:v>15.9.</c:v>
                </c:pt>
                <c:pt idx="1963">
                  <c:v>15.9.</c:v>
                </c:pt>
                <c:pt idx="1964">
                  <c:v>15.9.</c:v>
                </c:pt>
                <c:pt idx="1965">
                  <c:v>15.9.</c:v>
                </c:pt>
                <c:pt idx="1966">
                  <c:v>15.9.</c:v>
                </c:pt>
                <c:pt idx="1967">
                  <c:v>15.9.</c:v>
                </c:pt>
                <c:pt idx="1968">
                  <c:v>15.9.</c:v>
                </c:pt>
                <c:pt idx="1969">
                  <c:v>15.9.</c:v>
                </c:pt>
                <c:pt idx="1970">
                  <c:v>15.9.</c:v>
                </c:pt>
                <c:pt idx="1971">
                  <c:v>15.9.</c:v>
                </c:pt>
                <c:pt idx="1972">
                  <c:v>15.9.</c:v>
                </c:pt>
                <c:pt idx="1973">
                  <c:v>15.9.</c:v>
                </c:pt>
                <c:pt idx="1974">
                  <c:v>15.9.</c:v>
                </c:pt>
                <c:pt idx="1975">
                  <c:v>15.9.</c:v>
                </c:pt>
                <c:pt idx="1976">
                  <c:v>15.9.</c:v>
                </c:pt>
                <c:pt idx="1977">
                  <c:v>15.9.</c:v>
                </c:pt>
                <c:pt idx="1978">
                  <c:v>15.9.</c:v>
                </c:pt>
                <c:pt idx="1979">
                  <c:v>15.9.</c:v>
                </c:pt>
                <c:pt idx="1980">
                  <c:v>15.9.</c:v>
                </c:pt>
                <c:pt idx="1981">
                  <c:v>15.9.</c:v>
                </c:pt>
                <c:pt idx="1982">
                  <c:v>15.9.</c:v>
                </c:pt>
                <c:pt idx="1983">
                  <c:v>15.9.</c:v>
                </c:pt>
                <c:pt idx="1984">
                  <c:v>15.9.</c:v>
                </c:pt>
                <c:pt idx="1985">
                  <c:v>15.9.</c:v>
                </c:pt>
                <c:pt idx="1986">
                  <c:v>15.9.</c:v>
                </c:pt>
                <c:pt idx="1987">
                  <c:v>15.9.</c:v>
                </c:pt>
                <c:pt idx="1988">
                  <c:v>15.9.</c:v>
                </c:pt>
                <c:pt idx="1989">
                  <c:v>15.9.</c:v>
                </c:pt>
                <c:pt idx="1990">
                  <c:v>15.9.</c:v>
                </c:pt>
                <c:pt idx="1991">
                  <c:v>15.9.</c:v>
                </c:pt>
                <c:pt idx="1992">
                  <c:v>15.9.</c:v>
                </c:pt>
                <c:pt idx="1993">
                  <c:v>15.9.</c:v>
                </c:pt>
                <c:pt idx="1994">
                  <c:v>15.9.</c:v>
                </c:pt>
                <c:pt idx="1995">
                  <c:v>15.9.</c:v>
                </c:pt>
                <c:pt idx="1996">
                  <c:v>15.9.</c:v>
                </c:pt>
                <c:pt idx="1997">
                  <c:v>15.9.</c:v>
                </c:pt>
                <c:pt idx="1998">
                  <c:v>15.9.</c:v>
                </c:pt>
                <c:pt idx="1999">
                  <c:v>15.9.</c:v>
                </c:pt>
                <c:pt idx="2000">
                  <c:v>15.9.</c:v>
                </c:pt>
                <c:pt idx="2001">
                  <c:v>15.9.</c:v>
                </c:pt>
                <c:pt idx="2002">
                  <c:v>15.9.</c:v>
                </c:pt>
                <c:pt idx="2003">
                  <c:v>15.9.</c:v>
                </c:pt>
                <c:pt idx="2004">
                  <c:v>15.9.</c:v>
                </c:pt>
                <c:pt idx="2005">
                  <c:v>15.9.</c:v>
                </c:pt>
                <c:pt idx="2006">
                  <c:v>15.9.</c:v>
                </c:pt>
                <c:pt idx="2007">
                  <c:v>15.9.</c:v>
                </c:pt>
                <c:pt idx="2008">
                  <c:v>15.9.</c:v>
                </c:pt>
                <c:pt idx="2009">
                  <c:v>15.9.</c:v>
                </c:pt>
                <c:pt idx="2010">
                  <c:v>15.9.</c:v>
                </c:pt>
                <c:pt idx="2011">
                  <c:v>15.9.</c:v>
                </c:pt>
                <c:pt idx="2012">
                  <c:v>15.9.</c:v>
                </c:pt>
                <c:pt idx="2013">
                  <c:v>15.9.</c:v>
                </c:pt>
                <c:pt idx="2014">
                  <c:v>15.9.</c:v>
                </c:pt>
                <c:pt idx="2015">
                  <c:v>15.9.</c:v>
                </c:pt>
                <c:pt idx="2016">
                  <c:v>15.9.</c:v>
                </c:pt>
                <c:pt idx="2017">
                  <c:v>15.9.</c:v>
                </c:pt>
                <c:pt idx="2018">
                  <c:v>15.9.</c:v>
                </c:pt>
                <c:pt idx="2019">
                  <c:v>15.9.</c:v>
                </c:pt>
                <c:pt idx="2020">
                  <c:v>15.9.</c:v>
                </c:pt>
                <c:pt idx="2021">
                  <c:v>15.9.</c:v>
                </c:pt>
                <c:pt idx="2022">
                  <c:v>15.9.</c:v>
                </c:pt>
                <c:pt idx="2023">
                  <c:v>15.9.</c:v>
                </c:pt>
                <c:pt idx="2024">
                  <c:v>15.9.</c:v>
                </c:pt>
                <c:pt idx="2025">
                  <c:v>15.9.</c:v>
                </c:pt>
                <c:pt idx="2026">
                  <c:v>15.9.</c:v>
                </c:pt>
                <c:pt idx="2027">
                  <c:v>15.9.</c:v>
                </c:pt>
                <c:pt idx="2028">
                  <c:v>15.9.</c:v>
                </c:pt>
                <c:pt idx="2029">
                  <c:v>15.9.</c:v>
                </c:pt>
                <c:pt idx="2030">
                  <c:v>15.9.</c:v>
                </c:pt>
                <c:pt idx="2031">
                  <c:v>15.9.</c:v>
                </c:pt>
                <c:pt idx="2032">
                  <c:v>15.9.</c:v>
                </c:pt>
                <c:pt idx="2033">
                  <c:v>15.9.</c:v>
                </c:pt>
                <c:pt idx="2034">
                  <c:v>15.9.</c:v>
                </c:pt>
                <c:pt idx="2035">
                  <c:v>15.9.</c:v>
                </c:pt>
                <c:pt idx="2036">
                  <c:v>15.9.</c:v>
                </c:pt>
                <c:pt idx="2037">
                  <c:v>15.9.</c:v>
                </c:pt>
                <c:pt idx="2038">
                  <c:v>15.9.</c:v>
                </c:pt>
                <c:pt idx="2039">
                  <c:v>15.9.</c:v>
                </c:pt>
                <c:pt idx="2040">
                  <c:v>15.9.</c:v>
                </c:pt>
                <c:pt idx="2041">
                  <c:v>15.9.</c:v>
                </c:pt>
                <c:pt idx="2042">
                  <c:v>15.9.</c:v>
                </c:pt>
                <c:pt idx="2043">
                  <c:v>15.9.</c:v>
                </c:pt>
                <c:pt idx="2044">
                  <c:v>15.9.</c:v>
                </c:pt>
                <c:pt idx="2045">
                  <c:v>15.9.</c:v>
                </c:pt>
                <c:pt idx="2046">
                  <c:v>15.9.</c:v>
                </c:pt>
                <c:pt idx="2047">
                  <c:v>15.9.</c:v>
                </c:pt>
                <c:pt idx="2048">
                  <c:v>15.9.</c:v>
                </c:pt>
                <c:pt idx="2049">
                  <c:v>15.9.</c:v>
                </c:pt>
                <c:pt idx="2050">
                  <c:v>15.9.</c:v>
                </c:pt>
                <c:pt idx="2051">
                  <c:v>15.9.</c:v>
                </c:pt>
                <c:pt idx="2052">
                  <c:v>15.9.</c:v>
                </c:pt>
                <c:pt idx="2053">
                  <c:v>15.9.</c:v>
                </c:pt>
                <c:pt idx="2054">
                  <c:v>15.9.</c:v>
                </c:pt>
                <c:pt idx="2055">
                  <c:v>15.9.</c:v>
                </c:pt>
                <c:pt idx="2056">
                  <c:v>15.9.</c:v>
                </c:pt>
                <c:pt idx="2057">
                  <c:v>15.9.</c:v>
                </c:pt>
                <c:pt idx="2058">
                  <c:v>15.9.</c:v>
                </c:pt>
                <c:pt idx="2059">
                  <c:v>15.9.</c:v>
                </c:pt>
                <c:pt idx="2060">
                  <c:v>15.9.</c:v>
                </c:pt>
                <c:pt idx="2061">
                  <c:v>15.9.</c:v>
                </c:pt>
                <c:pt idx="2062">
                  <c:v>15.9.</c:v>
                </c:pt>
                <c:pt idx="2063">
                  <c:v>15.9.</c:v>
                </c:pt>
                <c:pt idx="2064">
                  <c:v>15.9.</c:v>
                </c:pt>
                <c:pt idx="2065">
                  <c:v>15.9.</c:v>
                </c:pt>
                <c:pt idx="2066">
                  <c:v>15.9.</c:v>
                </c:pt>
                <c:pt idx="2067">
                  <c:v>15.9.</c:v>
                </c:pt>
                <c:pt idx="2068">
                  <c:v>15.9.</c:v>
                </c:pt>
                <c:pt idx="2069">
                  <c:v>15.9.</c:v>
                </c:pt>
                <c:pt idx="2070">
                  <c:v>15.9.</c:v>
                </c:pt>
                <c:pt idx="2071">
                  <c:v>15.9.</c:v>
                </c:pt>
                <c:pt idx="2072">
                  <c:v>15.9.</c:v>
                </c:pt>
                <c:pt idx="2073">
                  <c:v>15.9.</c:v>
                </c:pt>
                <c:pt idx="2074">
                  <c:v>15.9.</c:v>
                </c:pt>
                <c:pt idx="2075">
                  <c:v>15.9.</c:v>
                </c:pt>
                <c:pt idx="2076">
                  <c:v>15.9.</c:v>
                </c:pt>
                <c:pt idx="2077">
                  <c:v>15.9.</c:v>
                </c:pt>
                <c:pt idx="2078">
                  <c:v>15.9.</c:v>
                </c:pt>
                <c:pt idx="2079">
                  <c:v>15.9.</c:v>
                </c:pt>
                <c:pt idx="2080">
                  <c:v>15.9.</c:v>
                </c:pt>
                <c:pt idx="2081">
                  <c:v>15.9.</c:v>
                </c:pt>
                <c:pt idx="2082">
                  <c:v>15.9.</c:v>
                </c:pt>
                <c:pt idx="2083">
                  <c:v>15.9.</c:v>
                </c:pt>
                <c:pt idx="2084">
                  <c:v>15.9.</c:v>
                </c:pt>
                <c:pt idx="2085">
                  <c:v>15.9.</c:v>
                </c:pt>
                <c:pt idx="2086">
                  <c:v>15.9.</c:v>
                </c:pt>
                <c:pt idx="2087">
                  <c:v>15.9.</c:v>
                </c:pt>
                <c:pt idx="2088">
                  <c:v>15.9.</c:v>
                </c:pt>
                <c:pt idx="2089">
                  <c:v>15.9.</c:v>
                </c:pt>
                <c:pt idx="2090">
                  <c:v>16.9.</c:v>
                </c:pt>
                <c:pt idx="2091">
                  <c:v>16.9.</c:v>
                </c:pt>
                <c:pt idx="2092">
                  <c:v>16.9.</c:v>
                </c:pt>
                <c:pt idx="2093">
                  <c:v>16.9.</c:v>
                </c:pt>
                <c:pt idx="2094">
                  <c:v>16.9.</c:v>
                </c:pt>
                <c:pt idx="2095">
                  <c:v>16.9.</c:v>
                </c:pt>
                <c:pt idx="2096">
                  <c:v>16.9.</c:v>
                </c:pt>
                <c:pt idx="2097">
                  <c:v>16.9.</c:v>
                </c:pt>
                <c:pt idx="2098">
                  <c:v>16.9.</c:v>
                </c:pt>
                <c:pt idx="2099">
                  <c:v>16.9.</c:v>
                </c:pt>
                <c:pt idx="2100">
                  <c:v>16.9.</c:v>
                </c:pt>
                <c:pt idx="2101">
                  <c:v>16.9.</c:v>
                </c:pt>
                <c:pt idx="2102">
                  <c:v>16.9.</c:v>
                </c:pt>
                <c:pt idx="2103">
                  <c:v>16.9.</c:v>
                </c:pt>
                <c:pt idx="2104">
                  <c:v>16.9.</c:v>
                </c:pt>
                <c:pt idx="2105">
                  <c:v>16.9.</c:v>
                </c:pt>
                <c:pt idx="2106">
                  <c:v>16.9.</c:v>
                </c:pt>
                <c:pt idx="2107">
                  <c:v>16.9.</c:v>
                </c:pt>
                <c:pt idx="2108">
                  <c:v>16.9.</c:v>
                </c:pt>
                <c:pt idx="2109">
                  <c:v>16.9.</c:v>
                </c:pt>
                <c:pt idx="2110">
                  <c:v>16.9.</c:v>
                </c:pt>
                <c:pt idx="2111">
                  <c:v>16.9.</c:v>
                </c:pt>
                <c:pt idx="2112">
                  <c:v>16.9.</c:v>
                </c:pt>
                <c:pt idx="2113">
                  <c:v>16.9.</c:v>
                </c:pt>
                <c:pt idx="2114">
                  <c:v>16.9.</c:v>
                </c:pt>
                <c:pt idx="2115">
                  <c:v>16.9.</c:v>
                </c:pt>
                <c:pt idx="2116">
                  <c:v>16.9.</c:v>
                </c:pt>
                <c:pt idx="2117">
                  <c:v>16.9.</c:v>
                </c:pt>
                <c:pt idx="2118">
                  <c:v>16.9.</c:v>
                </c:pt>
                <c:pt idx="2119">
                  <c:v>16.9.</c:v>
                </c:pt>
                <c:pt idx="2120">
                  <c:v>16.9.</c:v>
                </c:pt>
                <c:pt idx="2121">
                  <c:v>16.9.</c:v>
                </c:pt>
                <c:pt idx="2122">
                  <c:v>16.9.</c:v>
                </c:pt>
                <c:pt idx="2123">
                  <c:v>16.9.</c:v>
                </c:pt>
                <c:pt idx="2124">
                  <c:v>16.9.</c:v>
                </c:pt>
                <c:pt idx="2125">
                  <c:v>16.9.</c:v>
                </c:pt>
                <c:pt idx="2126">
                  <c:v>16.9.</c:v>
                </c:pt>
                <c:pt idx="2127">
                  <c:v>16.9.</c:v>
                </c:pt>
                <c:pt idx="2128">
                  <c:v>16.9.</c:v>
                </c:pt>
                <c:pt idx="2129">
                  <c:v>16.9.</c:v>
                </c:pt>
                <c:pt idx="2130">
                  <c:v>16.9.</c:v>
                </c:pt>
                <c:pt idx="2131">
                  <c:v>16.9.</c:v>
                </c:pt>
                <c:pt idx="2132">
                  <c:v>16.9.</c:v>
                </c:pt>
                <c:pt idx="2133">
                  <c:v>16.9.</c:v>
                </c:pt>
                <c:pt idx="2134">
                  <c:v>16.9.</c:v>
                </c:pt>
                <c:pt idx="2135">
                  <c:v>16.9.</c:v>
                </c:pt>
                <c:pt idx="2136">
                  <c:v>16.9.</c:v>
                </c:pt>
                <c:pt idx="2137">
                  <c:v>16.9.</c:v>
                </c:pt>
                <c:pt idx="2138">
                  <c:v>16.9.</c:v>
                </c:pt>
                <c:pt idx="2139">
                  <c:v>16.9.</c:v>
                </c:pt>
                <c:pt idx="2140">
                  <c:v>16.9.</c:v>
                </c:pt>
                <c:pt idx="2141">
                  <c:v>16.9.</c:v>
                </c:pt>
                <c:pt idx="2142">
                  <c:v>16.9.</c:v>
                </c:pt>
                <c:pt idx="2143">
                  <c:v>16.9.</c:v>
                </c:pt>
                <c:pt idx="2144">
                  <c:v>16.9.</c:v>
                </c:pt>
                <c:pt idx="2145">
                  <c:v>16.9.</c:v>
                </c:pt>
                <c:pt idx="2146">
                  <c:v>16.9.</c:v>
                </c:pt>
                <c:pt idx="2147">
                  <c:v>16.9.</c:v>
                </c:pt>
                <c:pt idx="2148">
                  <c:v>16.9.</c:v>
                </c:pt>
                <c:pt idx="2149">
                  <c:v>16.9.</c:v>
                </c:pt>
                <c:pt idx="2150">
                  <c:v>16.9.</c:v>
                </c:pt>
                <c:pt idx="2151">
                  <c:v>16.9.</c:v>
                </c:pt>
                <c:pt idx="2152">
                  <c:v>16.9.</c:v>
                </c:pt>
                <c:pt idx="2153">
                  <c:v>16.9.</c:v>
                </c:pt>
                <c:pt idx="2154">
                  <c:v>16.9.</c:v>
                </c:pt>
                <c:pt idx="2155">
                  <c:v>16.9.</c:v>
                </c:pt>
                <c:pt idx="2156">
                  <c:v>16.9.</c:v>
                </c:pt>
                <c:pt idx="2157">
                  <c:v>16.9.</c:v>
                </c:pt>
                <c:pt idx="2158">
                  <c:v>16.9.</c:v>
                </c:pt>
                <c:pt idx="2159">
                  <c:v>16.9.</c:v>
                </c:pt>
                <c:pt idx="2160">
                  <c:v>16.9.</c:v>
                </c:pt>
                <c:pt idx="2161">
                  <c:v>16.9.</c:v>
                </c:pt>
                <c:pt idx="2162">
                  <c:v>16.9.</c:v>
                </c:pt>
                <c:pt idx="2163">
                  <c:v>16.9.</c:v>
                </c:pt>
                <c:pt idx="2164">
                  <c:v>16.9.</c:v>
                </c:pt>
                <c:pt idx="2165">
                  <c:v>16.9.</c:v>
                </c:pt>
                <c:pt idx="2166">
                  <c:v>16.9.</c:v>
                </c:pt>
                <c:pt idx="2167">
                  <c:v>16.9.</c:v>
                </c:pt>
                <c:pt idx="2168">
                  <c:v>16.9.</c:v>
                </c:pt>
                <c:pt idx="2169">
                  <c:v>16.9.</c:v>
                </c:pt>
                <c:pt idx="2170">
                  <c:v>16.9.</c:v>
                </c:pt>
                <c:pt idx="2171">
                  <c:v>16.9.</c:v>
                </c:pt>
                <c:pt idx="2172">
                  <c:v>16.9.</c:v>
                </c:pt>
                <c:pt idx="2173">
                  <c:v>16.9.</c:v>
                </c:pt>
                <c:pt idx="2174">
                  <c:v>16.9.</c:v>
                </c:pt>
                <c:pt idx="2175">
                  <c:v>16.9.</c:v>
                </c:pt>
                <c:pt idx="2176">
                  <c:v>16.9.</c:v>
                </c:pt>
                <c:pt idx="2177">
                  <c:v>16.9.</c:v>
                </c:pt>
                <c:pt idx="2178">
                  <c:v>16.9.</c:v>
                </c:pt>
                <c:pt idx="2179">
                  <c:v>16.9.</c:v>
                </c:pt>
                <c:pt idx="2180">
                  <c:v>16.9.</c:v>
                </c:pt>
                <c:pt idx="2181">
                  <c:v>16.9.</c:v>
                </c:pt>
                <c:pt idx="2182">
                  <c:v>16.9.</c:v>
                </c:pt>
                <c:pt idx="2183">
                  <c:v>16.9.</c:v>
                </c:pt>
                <c:pt idx="2184">
                  <c:v>16.9.</c:v>
                </c:pt>
                <c:pt idx="2185">
                  <c:v>16.9.</c:v>
                </c:pt>
                <c:pt idx="2186">
                  <c:v>16.9.</c:v>
                </c:pt>
                <c:pt idx="2187">
                  <c:v>16.9.</c:v>
                </c:pt>
                <c:pt idx="2188">
                  <c:v>16.9.</c:v>
                </c:pt>
                <c:pt idx="2189">
                  <c:v>16.9.</c:v>
                </c:pt>
                <c:pt idx="2190">
                  <c:v>16.9.</c:v>
                </c:pt>
                <c:pt idx="2191">
                  <c:v>16.9.</c:v>
                </c:pt>
                <c:pt idx="2192">
                  <c:v>16.9.</c:v>
                </c:pt>
                <c:pt idx="2193">
                  <c:v>16.9.</c:v>
                </c:pt>
                <c:pt idx="2194">
                  <c:v>16.9.</c:v>
                </c:pt>
                <c:pt idx="2195">
                  <c:v>16.9.</c:v>
                </c:pt>
                <c:pt idx="2196">
                  <c:v>16.9.</c:v>
                </c:pt>
                <c:pt idx="2197">
                  <c:v>16.9.</c:v>
                </c:pt>
                <c:pt idx="2198">
                  <c:v>16.9.</c:v>
                </c:pt>
                <c:pt idx="2199">
                  <c:v>16.9.</c:v>
                </c:pt>
                <c:pt idx="2200">
                  <c:v>16.9.</c:v>
                </c:pt>
                <c:pt idx="2201">
                  <c:v>16.9.</c:v>
                </c:pt>
                <c:pt idx="2202">
                  <c:v>16.9.</c:v>
                </c:pt>
                <c:pt idx="2203">
                  <c:v>16.9.</c:v>
                </c:pt>
                <c:pt idx="2204">
                  <c:v>16.9.</c:v>
                </c:pt>
                <c:pt idx="2205">
                  <c:v>16.9.</c:v>
                </c:pt>
                <c:pt idx="2206">
                  <c:v>16.9.</c:v>
                </c:pt>
                <c:pt idx="2207">
                  <c:v>16.9.</c:v>
                </c:pt>
                <c:pt idx="2208">
                  <c:v>16.9.</c:v>
                </c:pt>
                <c:pt idx="2209">
                  <c:v>16.9.</c:v>
                </c:pt>
                <c:pt idx="2210">
                  <c:v>16.9.</c:v>
                </c:pt>
                <c:pt idx="2211">
                  <c:v>16.9.</c:v>
                </c:pt>
                <c:pt idx="2212">
                  <c:v>16.9.</c:v>
                </c:pt>
                <c:pt idx="2213">
                  <c:v>16.9.</c:v>
                </c:pt>
                <c:pt idx="2214">
                  <c:v>16.9.</c:v>
                </c:pt>
                <c:pt idx="2215">
                  <c:v>16.9.</c:v>
                </c:pt>
                <c:pt idx="2216">
                  <c:v>16.9.</c:v>
                </c:pt>
                <c:pt idx="2217">
                  <c:v>16.9.</c:v>
                </c:pt>
                <c:pt idx="2218">
                  <c:v>16.9.</c:v>
                </c:pt>
                <c:pt idx="2219">
                  <c:v>16.9.</c:v>
                </c:pt>
                <c:pt idx="2220">
                  <c:v>16.9.</c:v>
                </c:pt>
                <c:pt idx="2221">
                  <c:v>16.9.</c:v>
                </c:pt>
                <c:pt idx="2222">
                  <c:v>16.9.</c:v>
                </c:pt>
                <c:pt idx="2223">
                  <c:v>16.9.</c:v>
                </c:pt>
                <c:pt idx="2224">
                  <c:v>16.9.</c:v>
                </c:pt>
                <c:pt idx="2225">
                  <c:v>16.9.</c:v>
                </c:pt>
                <c:pt idx="2226">
                  <c:v>16.9.</c:v>
                </c:pt>
                <c:pt idx="2227">
                  <c:v>16.9.</c:v>
                </c:pt>
                <c:pt idx="2228">
                  <c:v>16.9.</c:v>
                </c:pt>
                <c:pt idx="2229">
                  <c:v>16.9.</c:v>
                </c:pt>
                <c:pt idx="2230">
                  <c:v>16.9.</c:v>
                </c:pt>
                <c:pt idx="2231">
                  <c:v>16.9.</c:v>
                </c:pt>
                <c:pt idx="2232">
                  <c:v>16.9.</c:v>
                </c:pt>
                <c:pt idx="2233">
                  <c:v>16.9.</c:v>
                </c:pt>
                <c:pt idx="2234">
                  <c:v>17.9.</c:v>
                </c:pt>
                <c:pt idx="2235">
                  <c:v>17.9.</c:v>
                </c:pt>
                <c:pt idx="2236">
                  <c:v>17.9.</c:v>
                </c:pt>
                <c:pt idx="2237">
                  <c:v>17.9.</c:v>
                </c:pt>
                <c:pt idx="2238">
                  <c:v>17.9.</c:v>
                </c:pt>
                <c:pt idx="2239">
                  <c:v>17.9.</c:v>
                </c:pt>
                <c:pt idx="2240">
                  <c:v>17.9.</c:v>
                </c:pt>
                <c:pt idx="2241">
                  <c:v>17.9.</c:v>
                </c:pt>
                <c:pt idx="2242">
                  <c:v>17.9.</c:v>
                </c:pt>
                <c:pt idx="2243">
                  <c:v>17.9.</c:v>
                </c:pt>
                <c:pt idx="2244">
                  <c:v>17.9.</c:v>
                </c:pt>
                <c:pt idx="2245">
                  <c:v>17.9.</c:v>
                </c:pt>
                <c:pt idx="2246">
                  <c:v>17.9.</c:v>
                </c:pt>
                <c:pt idx="2247">
                  <c:v>17.9.</c:v>
                </c:pt>
                <c:pt idx="2248">
                  <c:v>17.9.</c:v>
                </c:pt>
                <c:pt idx="2249">
                  <c:v>17.9.</c:v>
                </c:pt>
                <c:pt idx="2250">
                  <c:v>17.9.</c:v>
                </c:pt>
                <c:pt idx="2251">
                  <c:v>17.9.</c:v>
                </c:pt>
                <c:pt idx="2252">
                  <c:v>17.9.</c:v>
                </c:pt>
                <c:pt idx="2253">
                  <c:v>17.9.</c:v>
                </c:pt>
                <c:pt idx="2254">
                  <c:v>17.9.</c:v>
                </c:pt>
                <c:pt idx="2255">
                  <c:v>17.9.</c:v>
                </c:pt>
                <c:pt idx="2256">
                  <c:v>17.9.</c:v>
                </c:pt>
                <c:pt idx="2257">
                  <c:v>17.9.</c:v>
                </c:pt>
                <c:pt idx="2258">
                  <c:v>17.9.</c:v>
                </c:pt>
                <c:pt idx="2259">
                  <c:v>17.9.</c:v>
                </c:pt>
                <c:pt idx="2260">
                  <c:v>17.9.</c:v>
                </c:pt>
                <c:pt idx="2261">
                  <c:v>17.9.</c:v>
                </c:pt>
                <c:pt idx="2262">
                  <c:v>17.9.</c:v>
                </c:pt>
                <c:pt idx="2263">
                  <c:v>17.9.</c:v>
                </c:pt>
                <c:pt idx="2264">
                  <c:v>17.9.</c:v>
                </c:pt>
                <c:pt idx="2265">
                  <c:v>17.9.</c:v>
                </c:pt>
                <c:pt idx="2266">
                  <c:v>17.9.</c:v>
                </c:pt>
                <c:pt idx="2267">
                  <c:v>17.9.</c:v>
                </c:pt>
                <c:pt idx="2268">
                  <c:v>17.9.</c:v>
                </c:pt>
                <c:pt idx="2269">
                  <c:v>17.9.</c:v>
                </c:pt>
                <c:pt idx="2270">
                  <c:v>17.9.</c:v>
                </c:pt>
                <c:pt idx="2271">
                  <c:v>17.9.</c:v>
                </c:pt>
                <c:pt idx="2272">
                  <c:v>17.9.</c:v>
                </c:pt>
                <c:pt idx="2273">
                  <c:v>17.9.</c:v>
                </c:pt>
                <c:pt idx="2274">
                  <c:v>17.9.</c:v>
                </c:pt>
                <c:pt idx="2275">
                  <c:v>17.9.</c:v>
                </c:pt>
                <c:pt idx="2276">
                  <c:v>17.9.</c:v>
                </c:pt>
                <c:pt idx="2277">
                  <c:v>17.9.</c:v>
                </c:pt>
                <c:pt idx="2278">
                  <c:v>17.9.</c:v>
                </c:pt>
                <c:pt idx="2279">
                  <c:v>17.9.</c:v>
                </c:pt>
                <c:pt idx="2280">
                  <c:v>17.9.</c:v>
                </c:pt>
                <c:pt idx="2281">
                  <c:v>17.9.</c:v>
                </c:pt>
                <c:pt idx="2282">
                  <c:v>17.9.</c:v>
                </c:pt>
                <c:pt idx="2283">
                  <c:v>17.9.</c:v>
                </c:pt>
                <c:pt idx="2284">
                  <c:v>17.9.</c:v>
                </c:pt>
                <c:pt idx="2285">
                  <c:v>17.9.</c:v>
                </c:pt>
                <c:pt idx="2286">
                  <c:v>17.9.</c:v>
                </c:pt>
                <c:pt idx="2287">
                  <c:v>17.9.</c:v>
                </c:pt>
                <c:pt idx="2288">
                  <c:v>17.9.</c:v>
                </c:pt>
                <c:pt idx="2289">
                  <c:v>17.9.</c:v>
                </c:pt>
                <c:pt idx="2290">
                  <c:v>17.9.</c:v>
                </c:pt>
                <c:pt idx="2291">
                  <c:v>17.9.</c:v>
                </c:pt>
                <c:pt idx="2292">
                  <c:v>17.9.</c:v>
                </c:pt>
                <c:pt idx="2293">
                  <c:v>17.9.</c:v>
                </c:pt>
                <c:pt idx="2294">
                  <c:v>17.9.</c:v>
                </c:pt>
                <c:pt idx="2295">
                  <c:v>17.9.</c:v>
                </c:pt>
                <c:pt idx="2296">
                  <c:v>17.9.</c:v>
                </c:pt>
                <c:pt idx="2297">
                  <c:v>17.9.</c:v>
                </c:pt>
                <c:pt idx="2298">
                  <c:v>17.9.</c:v>
                </c:pt>
                <c:pt idx="2299">
                  <c:v>17.9.</c:v>
                </c:pt>
                <c:pt idx="2300">
                  <c:v>17.9.</c:v>
                </c:pt>
                <c:pt idx="2301">
                  <c:v>17.9.</c:v>
                </c:pt>
                <c:pt idx="2302">
                  <c:v>17.9.</c:v>
                </c:pt>
                <c:pt idx="2303">
                  <c:v>17.9.</c:v>
                </c:pt>
                <c:pt idx="2304">
                  <c:v>17.9.</c:v>
                </c:pt>
                <c:pt idx="2305">
                  <c:v>17.9.</c:v>
                </c:pt>
                <c:pt idx="2306">
                  <c:v>17.9.</c:v>
                </c:pt>
                <c:pt idx="2307">
                  <c:v>17.9.</c:v>
                </c:pt>
                <c:pt idx="2308">
                  <c:v>17.9.</c:v>
                </c:pt>
                <c:pt idx="2309">
                  <c:v>17.9.</c:v>
                </c:pt>
                <c:pt idx="2310">
                  <c:v>17.9.</c:v>
                </c:pt>
                <c:pt idx="2311">
                  <c:v>17.9.</c:v>
                </c:pt>
                <c:pt idx="2312">
                  <c:v>17.9.</c:v>
                </c:pt>
                <c:pt idx="2313">
                  <c:v>17.9.</c:v>
                </c:pt>
                <c:pt idx="2314">
                  <c:v>17.9.</c:v>
                </c:pt>
                <c:pt idx="2315">
                  <c:v>17.9.</c:v>
                </c:pt>
                <c:pt idx="2316">
                  <c:v>17.9.</c:v>
                </c:pt>
                <c:pt idx="2317">
                  <c:v>17.9.</c:v>
                </c:pt>
                <c:pt idx="2318">
                  <c:v>17.9.</c:v>
                </c:pt>
                <c:pt idx="2319">
                  <c:v>17.9.</c:v>
                </c:pt>
                <c:pt idx="2320">
                  <c:v>17.9.</c:v>
                </c:pt>
                <c:pt idx="2321">
                  <c:v>17.9.</c:v>
                </c:pt>
                <c:pt idx="2322">
                  <c:v>17.9.</c:v>
                </c:pt>
                <c:pt idx="2323">
                  <c:v>17.9.</c:v>
                </c:pt>
                <c:pt idx="2324">
                  <c:v>17.9.</c:v>
                </c:pt>
                <c:pt idx="2325">
                  <c:v>17.9.</c:v>
                </c:pt>
                <c:pt idx="2326">
                  <c:v>17.9.</c:v>
                </c:pt>
                <c:pt idx="2327">
                  <c:v>17.9.</c:v>
                </c:pt>
                <c:pt idx="2328">
                  <c:v>17.9.</c:v>
                </c:pt>
                <c:pt idx="2329">
                  <c:v>17.9.</c:v>
                </c:pt>
                <c:pt idx="2330">
                  <c:v>17.9.</c:v>
                </c:pt>
                <c:pt idx="2331">
                  <c:v>17.9.</c:v>
                </c:pt>
                <c:pt idx="2332">
                  <c:v>17.9.</c:v>
                </c:pt>
                <c:pt idx="2333">
                  <c:v>17.9.</c:v>
                </c:pt>
                <c:pt idx="2334">
                  <c:v>17.9.</c:v>
                </c:pt>
                <c:pt idx="2335">
                  <c:v>17.9.</c:v>
                </c:pt>
                <c:pt idx="2336">
                  <c:v>17.9.</c:v>
                </c:pt>
                <c:pt idx="2337">
                  <c:v>17.9.</c:v>
                </c:pt>
                <c:pt idx="2338">
                  <c:v>17.9.</c:v>
                </c:pt>
                <c:pt idx="2339">
                  <c:v>17.9.</c:v>
                </c:pt>
                <c:pt idx="2340">
                  <c:v>17.9.</c:v>
                </c:pt>
                <c:pt idx="2341">
                  <c:v>17.9.</c:v>
                </c:pt>
                <c:pt idx="2342">
                  <c:v>17.9.</c:v>
                </c:pt>
                <c:pt idx="2343">
                  <c:v>17.9.</c:v>
                </c:pt>
                <c:pt idx="2344">
                  <c:v>17.9.</c:v>
                </c:pt>
                <c:pt idx="2345">
                  <c:v>17.9.</c:v>
                </c:pt>
                <c:pt idx="2346">
                  <c:v>17.9.</c:v>
                </c:pt>
                <c:pt idx="2347">
                  <c:v>17.9.</c:v>
                </c:pt>
                <c:pt idx="2348">
                  <c:v>17.9.</c:v>
                </c:pt>
                <c:pt idx="2349">
                  <c:v>17.9.</c:v>
                </c:pt>
                <c:pt idx="2350">
                  <c:v>17.9.</c:v>
                </c:pt>
                <c:pt idx="2351">
                  <c:v>17.9.</c:v>
                </c:pt>
                <c:pt idx="2352">
                  <c:v>17.9.</c:v>
                </c:pt>
                <c:pt idx="2353">
                  <c:v>17.9.</c:v>
                </c:pt>
                <c:pt idx="2354">
                  <c:v>17.9.</c:v>
                </c:pt>
                <c:pt idx="2355">
                  <c:v>17.9.</c:v>
                </c:pt>
                <c:pt idx="2356">
                  <c:v>17.9.</c:v>
                </c:pt>
                <c:pt idx="2357">
                  <c:v>17.9.</c:v>
                </c:pt>
                <c:pt idx="2358">
                  <c:v>17.9.</c:v>
                </c:pt>
                <c:pt idx="2359">
                  <c:v>17.9.</c:v>
                </c:pt>
                <c:pt idx="2360">
                  <c:v>17.9.</c:v>
                </c:pt>
                <c:pt idx="2361">
                  <c:v>17.9.</c:v>
                </c:pt>
                <c:pt idx="2362">
                  <c:v>17.9.</c:v>
                </c:pt>
                <c:pt idx="2363">
                  <c:v>17.9.</c:v>
                </c:pt>
                <c:pt idx="2364">
                  <c:v>17.9.</c:v>
                </c:pt>
                <c:pt idx="2365">
                  <c:v>17.9.</c:v>
                </c:pt>
                <c:pt idx="2366">
                  <c:v>17.9.</c:v>
                </c:pt>
                <c:pt idx="2367">
                  <c:v>17.9.</c:v>
                </c:pt>
                <c:pt idx="2368">
                  <c:v>17.9.</c:v>
                </c:pt>
                <c:pt idx="2369">
                  <c:v>17.9.</c:v>
                </c:pt>
                <c:pt idx="2370">
                  <c:v>17.9.</c:v>
                </c:pt>
                <c:pt idx="2371">
                  <c:v>17.9.</c:v>
                </c:pt>
                <c:pt idx="2372">
                  <c:v>17.9.</c:v>
                </c:pt>
                <c:pt idx="2373">
                  <c:v>17.9.</c:v>
                </c:pt>
                <c:pt idx="2374">
                  <c:v>17.9.</c:v>
                </c:pt>
                <c:pt idx="2375">
                  <c:v>17.9.</c:v>
                </c:pt>
                <c:pt idx="2376">
                  <c:v>17.9.</c:v>
                </c:pt>
                <c:pt idx="2377">
                  <c:v>17.9.</c:v>
                </c:pt>
                <c:pt idx="2378">
                  <c:v>18.9.</c:v>
                </c:pt>
                <c:pt idx="2379">
                  <c:v>18.9.</c:v>
                </c:pt>
                <c:pt idx="2380">
                  <c:v>18.9.</c:v>
                </c:pt>
                <c:pt idx="2381">
                  <c:v>18.9.</c:v>
                </c:pt>
                <c:pt idx="2382">
                  <c:v>18.9.</c:v>
                </c:pt>
                <c:pt idx="2383">
                  <c:v>18.9.</c:v>
                </c:pt>
                <c:pt idx="2384">
                  <c:v>18.9.</c:v>
                </c:pt>
                <c:pt idx="2385">
                  <c:v>18.9.</c:v>
                </c:pt>
                <c:pt idx="2386">
                  <c:v>18.9.</c:v>
                </c:pt>
                <c:pt idx="2387">
                  <c:v>18.9.</c:v>
                </c:pt>
                <c:pt idx="2388">
                  <c:v>18.9.</c:v>
                </c:pt>
                <c:pt idx="2389">
                  <c:v>18.9.</c:v>
                </c:pt>
                <c:pt idx="2390">
                  <c:v>18.9.</c:v>
                </c:pt>
                <c:pt idx="2391">
                  <c:v>18.9.</c:v>
                </c:pt>
                <c:pt idx="2392">
                  <c:v>18.9.</c:v>
                </c:pt>
                <c:pt idx="2393">
                  <c:v>18.9.</c:v>
                </c:pt>
                <c:pt idx="2394">
                  <c:v>18.9.</c:v>
                </c:pt>
                <c:pt idx="2395">
                  <c:v>18.9.</c:v>
                </c:pt>
                <c:pt idx="2396">
                  <c:v>18.9.</c:v>
                </c:pt>
                <c:pt idx="2397">
                  <c:v>18.9.</c:v>
                </c:pt>
                <c:pt idx="2398">
                  <c:v>18.9.</c:v>
                </c:pt>
                <c:pt idx="2399">
                  <c:v>18.9.</c:v>
                </c:pt>
                <c:pt idx="2400">
                  <c:v>18.9.</c:v>
                </c:pt>
                <c:pt idx="2401">
                  <c:v>18.9.</c:v>
                </c:pt>
                <c:pt idx="2402">
                  <c:v>18.9.</c:v>
                </c:pt>
                <c:pt idx="2403">
                  <c:v>18.9.</c:v>
                </c:pt>
                <c:pt idx="2404">
                  <c:v>18.9.</c:v>
                </c:pt>
                <c:pt idx="2405">
                  <c:v>18.9.</c:v>
                </c:pt>
                <c:pt idx="2406">
                  <c:v>18.9.</c:v>
                </c:pt>
                <c:pt idx="2407">
                  <c:v>18.9.</c:v>
                </c:pt>
                <c:pt idx="2408">
                  <c:v>18.9.</c:v>
                </c:pt>
                <c:pt idx="2409">
                  <c:v>18.9.</c:v>
                </c:pt>
                <c:pt idx="2410">
                  <c:v>18.9.</c:v>
                </c:pt>
                <c:pt idx="2411">
                  <c:v>18.9.</c:v>
                </c:pt>
                <c:pt idx="2412">
                  <c:v>18.9.</c:v>
                </c:pt>
                <c:pt idx="2413">
                  <c:v>18.9.</c:v>
                </c:pt>
                <c:pt idx="2414">
                  <c:v>18.9.</c:v>
                </c:pt>
                <c:pt idx="2415">
                  <c:v>18.9.</c:v>
                </c:pt>
                <c:pt idx="2416">
                  <c:v>18.9.</c:v>
                </c:pt>
                <c:pt idx="2417">
                  <c:v>18.9.</c:v>
                </c:pt>
                <c:pt idx="2418">
                  <c:v>18.9.</c:v>
                </c:pt>
                <c:pt idx="2419">
                  <c:v>18.9.</c:v>
                </c:pt>
                <c:pt idx="2420">
                  <c:v>18.9.</c:v>
                </c:pt>
                <c:pt idx="2421">
                  <c:v>18.9.</c:v>
                </c:pt>
                <c:pt idx="2422">
                  <c:v>18.9.</c:v>
                </c:pt>
                <c:pt idx="2423">
                  <c:v>18.9.</c:v>
                </c:pt>
                <c:pt idx="2424">
                  <c:v>18.9.</c:v>
                </c:pt>
                <c:pt idx="2425">
                  <c:v>18.9.</c:v>
                </c:pt>
                <c:pt idx="2426">
                  <c:v>18.9.</c:v>
                </c:pt>
                <c:pt idx="2427">
                  <c:v>18.9.</c:v>
                </c:pt>
                <c:pt idx="2428">
                  <c:v>18.9.</c:v>
                </c:pt>
                <c:pt idx="2429">
                  <c:v>18.9.</c:v>
                </c:pt>
                <c:pt idx="2430">
                  <c:v>18.9.</c:v>
                </c:pt>
                <c:pt idx="2431">
                  <c:v>18.9.</c:v>
                </c:pt>
                <c:pt idx="2432">
                  <c:v>18.9.</c:v>
                </c:pt>
                <c:pt idx="2433">
                  <c:v>18.9.</c:v>
                </c:pt>
                <c:pt idx="2434">
                  <c:v>18.9.</c:v>
                </c:pt>
                <c:pt idx="2435">
                  <c:v>18.9.</c:v>
                </c:pt>
                <c:pt idx="2436">
                  <c:v>18.9.</c:v>
                </c:pt>
                <c:pt idx="2437">
                  <c:v>18.9.</c:v>
                </c:pt>
                <c:pt idx="2438">
                  <c:v>18.9.</c:v>
                </c:pt>
                <c:pt idx="2439">
                  <c:v>18.9.</c:v>
                </c:pt>
                <c:pt idx="2440">
                  <c:v>18.9.</c:v>
                </c:pt>
                <c:pt idx="2441">
                  <c:v>18.9.</c:v>
                </c:pt>
                <c:pt idx="2442">
                  <c:v>18.9.</c:v>
                </c:pt>
                <c:pt idx="2443">
                  <c:v>18.9.</c:v>
                </c:pt>
                <c:pt idx="2444">
                  <c:v>18.9.</c:v>
                </c:pt>
                <c:pt idx="2445">
                  <c:v>18.9.</c:v>
                </c:pt>
                <c:pt idx="2446">
                  <c:v>18.9.</c:v>
                </c:pt>
                <c:pt idx="2447">
                  <c:v>18.9.</c:v>
                </c:pt>
                <c:pt idx="2448">
                  <c:v>18.9.</c:v>
                </c:pt>
                <c:pt idx="2449">
                  <c:v>18.9.</c:v>
                </c:pt>
                <c:pt idx="2450">
                  <c:v>18.9.</c:v>
                </c:pt>
                <c:pt idx="2451">
                  <c:v>18.9.</c:v>
                </c:pt>
                <c:pt idx="2452">
                  <c:v>18.9.</c:v>
                </c:pt>
                <c:pt idx="2453">
                  <c:v>18.9.</c:v>
                </c:pt>
                <c:pt idx="2454">
                  <c:v>18.9.</c:v>
                </c:pt>
                <c:pt idx="2455">
                  <c:v>18.9.</c:v>
                </c:pt>
                <c:pt idx="2456">
                  <c:v>18.9.</c:v>
                </c:pt>
                <c:pt idx="2457">
                  <c:v>18.9.</c:v>
                </c:pt>
                <c:pt idx="2458">
                  <c:v>18.9.</c:v>
                </c:pt>
                <c:pt idx="2459">
                  <c:v>18.9.</c:v>
                </c:pt>
                <c:pt idx="2460">
                  <c:v>18.9.</c:v>
                </c:pt>
                <c:pt idx="2461">
                  <c:v>18.9.</c:v>
                </c:pt>
                <c:pt idx="2462">
                  <c:v>18.9.</c:v>
                </c:pt>
                <c:pt idx="2463">
                  <c:v>18.9.</c:v>
                </c:pt>
                <c:pt idx="2464">
                  <c:v>18.9.</c:v>
                </c:pt>
                <c:pt idx="2465">
                  <c:v>18.9.</c:v>
                </c:pt>
                <c:pt idx="2466">
                  <c:v>18.9.</c:v>
                </c:pt>
                <c:pt idx="2467">
                  <c:v>18.9.</c:v>
                </c:pt>
                <c:pt idx="2468">
                  <c:v>18.9.</c:v>
                </c:pt>
                <c:pt idx="2469">
                  <c:v>18.9.</c:v>
                </c:pt>
                <c:pt idx="2470">
                  <c:v>18.9.</c:v>
                </c:pt>
                <c:pt idx="2471">
                  <c:v>18.9.</c:v>
                </c:pt>
                <c:pt idx="2472">
                  <c:v>18.9.</c:v>
                </c:pt>
                <c:pt idx="2473">
                  <c:v>18.9.</c:v>
                </c:pt>
                <c:pt idx="2474">
                  <c:v>18.9.</c:v>
                </c:pt>
                <c:pt idx="2475">
                  <c:v>18.9.</c:v>
                </c:pt>
                <c:pt idx="2476">
                  <c:v>18.9.</c:v>
                </c:pt>
                <c:pt idx="2477">
                  <c:v>18.9.</c:v>
                </c:pt>
                <c:pt idx="2478">
                  <c:v>18.9.</c:v>
                </c:pt>
                <c:pt idx="2479">
                  <c:v>18.9.</c:v>
                </c:pt>
                <c:pt idx="2480">
                  <c:v>18.9.</c:v>
                </c:pt>
                <c:pt idx="2481">
                  <c:v>18.9.</c:v>
                </c:pt>
                <c:pt idx="2482">
                  <c:v>18.9.</c:v>
                </c:pt>
                <c:pt idx="2483">
                  <c:v>18.9.</c:v>
                </c:pt>
                <c:pt idx="2484">
                  <c:v>18.9.</c:v>
                </c:pt>
                <c:pt idx="2485">
                  <c:v>18.9.</c:v>
                </c:pt>
                <c:pt idx="2486">
                  <c:v>18.9.</c:v>
                </c:pt>
                <c:pt idx="2487">
                  <c:v>18.9.</c:v>
                </c:pt>
                <c:pt idx="2488">
                  <c:v>18.9.</c:v>
                </c:pt>
                <c:pt idx="2489">
                  <c:v>18.9.</c:v>
                </c:pt>
                <c:pt idx="2490">
                  <c:v>18.9.</c:v>
                </c:pt>
                <c:pt idx="2491">
                  <c:v>18.9.</c:v>
                </c:pt>
                <c:pt idx="2492">
                  <c:v>18.9.</c:v>
                </c:pt>
                <c:pt idx="2493">
                  <c:v>18.9.</c:v>
                </c:pt>
                <c:pt idx="2494">
                  <c:v>18.9.</c:v>
                </c:pt>
                <c:pt idx="2495">
                  <c:v>18.9.</c:v>
                </c:pt>
                <c:pt idx="2496">
                  <c:v>18.9.</c:v>
                </c:pt>
                <c:pt idx="2497">
                  <c:v>18.9.</c:v>
                </c:pt>
                <c:pt idx="2498">
                  <c:v>18.9.</c:v>
                </c:pt>
                <c:pt idx="2499">
                  <c:v>18.9.</c:v>
                </c:pt>
                <c:pt idx="2500">
                  <c:v>18.9.</c:v>
                </c:pt>
                <c:pt idx="2501">
                  <c:v>18.9.</c:v>
                </c:pt>
                <c:pt idx="2502">
                  <c:v>18.9.</c:v>
                </c:pt>
                <c:pt idx="2503">
                  <c:v>18.9.</c:v>
                </c:pt>
                <c:pt idx="2504">
                  <c:v>18.9.</c:v>
                </c:pt>
                <c:pt idx="2505">
                  <c:v>18.9.</c:v>
                </c:pt>
                <c:pt idx="2506">
                  <c:v>18.9.</c:v>
                </c:pt>
                <c:pt idx="2507">
                  <c:v>18.9.</c:v>
                </c:pt>
                <c:pt idx="2508">
                  <c:v>18.9.</c:v>
                </c:pt>
                <c:pt idx="2509">
                  <c:v>18.9.</c:v>
                </c:pt>
                <c:pt idx="2510">
                  <c:v>18.9.</c:v>
                </c:pt>
                <c:pt idx="2511">
                  <c:v>18.9.</c:v>
                </c:pt>
                <c:pt idx="2512">
                  <c:v>18.9.</c:v>
                </c:pt>
                <c:pt idx="2513">
                  <c:v>18.9.</c:v>
                </c:pt>
                <c:pt idx="2514">
                  <c:v>18.9.</c:v>
                </c:pt>
                <c:pt idx="2515">
                  <c:v>18.9.</c:v>
                </c:pt>
                <c:pt idx="2516">
                  <c:v>18.9.</c:v>
                </c:pt>
                <c:pt idx="2517">
                  <c:v>18.9.</c:v>
                </c:pt>
                <c:pt idx="2518">
                  <c:v>18.9.</c:v>
                </c:pt>
                <c:pt idx="2519">
                  <c:v>18.9.</c:v>
                </c:pt>
                <c:pt idx="2520">
                  <c:v>18.9.</c:v>
                </c:pt>
                <c:pt idx="2521">
                  <c:v>18.9.</c:v>
                </c:pt>
                <c:pt idx="2522">
                  <c:v>19.9.</c:v>
                </c:pt>
                <c:pt idx="2523">
                  <c:v>19.9.</c:v>
                </c:pt>
                <c:pt idx="2524">
                  <c:v>19.9.</c:v>
                </c:pt>
                <c:pt idx="2525">
                  <c:v>19.9.</c:v>
                </c:pt>
                <c:pt idx="2526">
                  <c:v>19.9.</c:v>
                </c:pt>
                <c:pt idx="2527">
                  <c:v>19.9.</c:v>
                </c:pt>
                <c:pt idx="2528">
                  <c:v>19.9.</c:v>
                </c:pt>
                <c:pt idx="2529">
                  <c:v>19.9.</c:v>
                </c:pt>
                <c:pt idx="2530">
                  <c:v>19.9.</c:v>
                </c:pt>
                <c:pt idx="2531">
                  <c:v>19.9.</c:v>
                </c:pt>
                <c:pt idx="2532">
                  <c:v>19.9.</c:v>
                </c:pt>
                <c:pt idx="2533">
                  <c:v>19.9.</c:v>
                </c:pt>
                <c:pt idx="2534">
                  <c:v>19.9.</c:v>
                </c:pt>
                <c:pt idx="2535">
                  <c:v>19.9.</c:v>
                </c:pt>
                <c:pt idx="2536">
                  <c:v>19.9.</c:v>
                </c:pt>
                <c:pt idx="2537">
                  <c:v>19.9.</c:v>
                </c:pt>
                <c:pt idx="2538">
                  <c:v>19.9.</c:v>
                </c:pt>
                <c:pt idx="2539">
                  <c:v>19.9.</c:v>
                </c:pt>
                <c:pt idx="2540">
                  <c:v>19.9.</c:v>
                </c:pt>
                <c:pt idx="2541">
                  <c:v>19.9.</c:v>
                </c:pt>
                <c:pt idx="2542">
                  <c:v>19.9.</c:v>
                </c:pt>
                <c:pt idx="2543">
                  <c:v>19.9.</c:v>
                </c:pt>
                <c:pt idx="2544">
                  <c:v>19.9.</c:v>
                </c:pt>
                <c:pt idx="2545">
                  <c:v>19.9.</c:v>
                </c:pt>
                <c:pt idx="2546">
                  <c:v>19.9.</c:v>
                </c:pt>
                <c:pt idx="2547">
                  <c:v>19.9.</c:v>
                </c:pt>
                <c:pt idx="2548">
                  <c:v>19.9.</c:v>
                </c:pt>
                <c:pt idx="2549">
                  <c:v>19.9.</c:v>
                </c:pt>
                <c:pt idx="2550">
                  <c:v>19.9.</c:v>
                </c:pt>
                <c:pt idx="2551">
                  <c:v>19.9.</c:v>
                </c:pt>
                <c:pt idx="2552">
                  <c:v>19.9.</c:v>
                </c:pt>
                <c:pt idx="2553">
                  <c:v>19.9.</c:v>
                </c:pt>
                <c:pt idx="2554">
                  <c:v>19.9.</c:v>
                </c:pt>
                <c:pt idx="2555">
                  <c:v>19.9.</c:v>
                </c:pt>
                <c:pt idx="2556">
                  <c:v>19.9.</c:v>
                </c:pt>
                <c:pt idx="2557">
                  <c:v>19.9.</c:v>
                </c:pt>
                <c:pt idx="2558">
                  <c:v>19.9.</c:v>
                </c:pt>
                <c:pt idx="2559">
                  <c:v>19.9.</c:v>
                </c:pt>
                <c:pt idx="2560">
                  <c:v>19.9.</c:v>
                </c:pt>
                <c:pt idx="2561">
                  <c:v>19.9.</c:v>
                </c:pt>
                <c:pt idx="2562">
                  <c:v>19.9.</c:v>
                </c:pt>
                <c:pt idx="2563">
                  <c:v>19.9.</c:v>
                </c:pt>
                <c:pt idx="2564">
                  <c:v>19.9.</c:v>
                </c:pt>
                <c:pt idx="2565">
                  <c:v>19.9.</c:v>
                </c:pt>
                <c:pt idx="2566">
                  <c:v>19.9.</c:v>
                </c:pt>
                <c:pt idx="2567">
                  <c:v>19.9.</c:v>
                </c:pt>
                <c:pt idx="2568">
                  <c:v>19.9.</c:v>
                </c:pt>
                <c:pt idx="2569">
                  <c:v>19.9.</c:v>
                </c:pt>
                <c:pt idx="2570">
                  <c:v>19.9.</c:v>
                </c:pt>
                <c:pt idx="2571">
                  <c:v>19.9.</c:v>
                </c:pt>
                <c:pt idx="2572">
                  <c:v>19.9.</c:v>
                </c:pt>
                <c:pt idx="2573">
                  <c:v>19.9.</c:v>
                </c:pt>
                <c:pt idx="2574">
                  <c:v>19.9.</c:v>
                </c:pt>
                <c:pt idx="2575">
                  <c:v>19.9.</c:v>
                </c:pt>
                <c:pt idx="2576">
                  <c:v>19.9.</c:v>
                </c:pt>
                <c:pt idx="2577">
                  <c:v>19.9.</c:v>
                </c:pt>
                <c:pt idx="2578">
                  <c:v>19.9.</c:v>
                </c:pt>
                <c:pt idx="2579">
                  <c:v>19.9.</c:v>
                </c:pt>
                <c:pt idx="2580">
                  <c:v>19.9.</c:v>
                </c:pt>
                <c:pt idx="2581">
                  <c:v>19.9.</c:v>
                </c:pt>
                <c:pt idx="2582">
                  <c:v>19.9.</c:v>
                </c:pt>
                <c:pt idx="2583">
                  <c:v>19.9.</c:v>
                </c:pt>
                <c:pt idx="2584">
                  <c:v>19.9.</c:v>
                </c:pt>
                <c:pt idx="2585">
                  <c:v>19.9.</c:v>
                </c:pt>
                <c:pt idx="2586">
                  <c:v>19.9.</c:v>
                </c:pt>
                <c:pt idx="2587">
                  <c:v>19.9.</c:v>
                </c:pt>
                <c:pt idx="2588">
                  <c:v>19.9.</c:v>
                </c:pt>
                <c:pt idx="2589">
                  <c:v>19.9.</c:v>
                </c:pt>
                <c:pt idx="2590">
                  <c:v>19.9.</c:v>
                </c:pt>
                <c:pt idx="2591">
                  <c:v>19.9.</c:v>
                </c:pt>
                <c:pt idx="2592">
                  <c:v>19.9.</c:v>
                </c:pt>
                <c:pt idx="2593">
                  <c:v>19.9.</c:v>
                </c:pt>
                <c:pt idx="2594">
                  <c:v>19.9.</c:v>
                </c:pt>
                <c:pt idx="2595">
                  <c:v>19.9.</c:v>
                </c:pt>
                <c:pt idx="2596">
                  <c:v>19.9.</c:v>
                </c:pt>
                <c:pt idx="2597">
                  <c:v>19.9.</c:v>
                </c:pt>
                <c:pt idx="2598">
                  <c:v>19.9.</c:v>
                </c:pt>
                <c:pt idx="2599">
                  <c:v>19.9.</c:v>
                </c:pt>
                <c:pt idx="2600">
                  <c:v>19.9.</c:v>
                </c:pt>
                <c:pt idx="2601">
                  <c:v>19.9.</c:v>
                </c:pt>
                <c:pt idx="2602">
                  <c:v>19.9.</c:v>
                </c:pt>
                <c:pt idx="2603">
                  <c:v>19.9.</c:v>
                </c:pt>
                <c:pt idx="2604">
                  <c:v>19.9.</c:v>
                </c:pt>
                <c:pt idx="2605">
                  <c:v>19.9.</c:v>
                </c:pt>
                <c:pt idx="2606">
                  <c:v>19.9.</c:v>
                </c:pt>
                <c:pt idx="2607">
                  <c:v>19.9.</c:v>
                </c:pt>
                <c:pt idx="2608">
                  <c:v>19.9.</c:v>
                </c:pt>
                <c:pt idx="2609">
                  <c:v>19.9.</c:v>
                </c:pt>
                <c:pt idx="2610">
                  <c:v>19.9.</c:v>
                </c:pt>
                <c:pt idx="2611">
                  <c:v>19.9.</c:v>
                </c:pt>
                <c:pt idx="2612">
                  <c:v>19.9.</c:v>
                </c:pt>
                <c:pt idx="2613">
                  <c:v>19.9.</c:v>
                </c:pt>
                <c:pt idx="2614">
                  <c:v>19.9.</c:v>
                </c:pt>
                <c:pt idx="2615">
                  <c:v>19.9.</c:v>
                </c:pt>
                <c:pt idx="2616">
                  <c:v>19.9.</c:v>
                </c:pt>
                <c:pt idx="2617">
                  <c:v>19.9.</c:v>
                </c:pt>
                <c:pt idx="2618">
                  <c:v>19.9.</c:v>
                </c:pt>
                <c:pt idx="2619">
                  <c:v>19.9.</c:v>
                </c:pt>
                <c:pt idx="2620">
                  <c:v>19.9.</c:v>
                </c:pt>
                <c:pt idx="2621">
                  <c:v>19.9.</c:v>
                </c:pt>
                <c:pt idx="2622">
                  <c:v>19.9.</c:v>
                </c:pt>
                <c:pt idx="2623">
                  <c:v>19.9.</c:v>
                </c:pt>
                <c:pt idx="2624">
                  <c:v>19.9.</c:v>
                </c:pt>
                <c:pt idx="2625">
                  <c:v>19.9.</c:v>
                </c:pt>
                <c:pt idx="2626">
                  <c:v>19.9.</c:v>
                </c:pt>
                <c:pt idx="2627">
                  <c:v>19.9.</c:v>
                </c:pt>
                <c:pt idx="2628">
                  <c:v>19.9.</c:v>
                </c:pt>
                <c:pt idx="2629">
                  <c:v>19.9.</c:v>
                </c:pt>
                <c:pt idx="2630">
                  <c:v>19.9.</c:v>
                </c:pt>
                <c:pt idx="2631">
                  <c:v>19.9.</c:v>
                </c:pt>
                <c:pt idx="2632">
                  <c:v>19.9.</c:v>
                </c:pt>
                <c:pt idx="2633">
                  <c:v>19.9.</c:v>
                </c:pt>
                <c:pt idx="2634">
                  <c:v>19.9.</c:v>
                </c:pt>
                <c:pt idx="2635">
                  <c:v>19.9.</c:v>
                </c:pt>
                <c:pt idx="2636">
                  <c:v>19.9.</c:v>
                </c:pt>
                <c:pt idx="2637">
                  <c:v>19.9.</c:v>
                </c:pt>
                <c:pt idx="2638">
                  <c:v>19.9.</c:v>
                </c:pt>
                <c:pt idx="2639">
                  <c:v>19.9.</c:v>
                </c:pt>
                <c:pt idx="2640">
                  <c:v>19.9.</c:v>
                </c:pt>
                <c:pt idx="2641">
                  <c:v>19.9.</c:v>
                </c:pt>
                <c:pt idx="2642">
                  <c:v>19.9.</c:v>
                </c:pt>
                <c:pt idx="2643">
                  <c:v>19.9.</c:v>
                </c:pt>
                <c:pt idx="2644">
                  <c:v>19.9.</c:v>
                </c:pt>
                <c:pt idx="2645">
                  <c:v>19.9.</c:v>
                </c:pt>
                <c:pt idx="2646">
                  <c:v>19.9.</c:v>
                </c:pt>
                <c:pt idx="2647">
                  <c:v>19.9.</c:v>
                </c:pt>
                <c:pt idx="2648">
                  <c:v>19.9.</c:v>
                </c:pt>
                <c:pt idx="2649">
                  <c:v>19.9.</c:v>
                </c:pt>
                <c:pt idx="2650">
                  <c:v>19.9.</c:v>
                </c:pt>
                <c:pt idx="2651">
                  <c:v>19.9.</c:v>
                </c:pt>
                <c:pt idx="2652">
                  <c:v>19.9.</c:v>
                </c:pt>
                <c:pt idx="2653">
                  <c:v>19.9.</c:v>
                </c:pt>
                <c:pt idx="2654">
                  <c:v>19.9.</c:v>
                </c:pt>
                <c:pt idx="2655">
                  <c:v>19.9.</c:v>
                </c:pt>
                <c:pt idx="2656">
                  <c:v>19.9.</c:v>
                </c:pt>
                <c:pt idx="2657">
                  <c:v>19.9.</c:v>
                </c:pt>
                <c:pt idx="2658">
                  <c:v>19.9.</c:v>
                </c:pt>
                <c:pt idx="2659">
                  <c:v>19.9.</c:v>
                </c:pt>
                <c:pt idx="2660">
                  <c:v>19.9.</c:v>
                </c:pt>
                <c:pt idx="2661">
                  <c:v>19.9.</c:v>
                </c:pt>
                <c:pt idx="2662">
                  <c:v>19.9.</c:v>
                </c:pt>
                <c:pt idx="2663">
                  <c:v>19.9.</c:v>
                </c:pt>
                <c:pt idx="2664">
                  <c:v>19.9.</c:v>
                </c:pt>
                <c:pt idx="2665">
                  <c:v>19.9.</c:v>
                </c:pt>
                <c:pt idx="2666">
                  <c:v>20.9.</c:v>
                </c:pt>
                <c:pt idx="2667">
                  <c:v>20.9.</c:v>
                </c:pt>
                <c:pt idx="2668">
                  <c:v>20.9.</c:v>
                </c:pt>
                <c:pt idx="2669">
                  <c:v>20.9.</c:v>
                </c:pt>
                <c:pt idx="2670">
                  <c:v>20.9.</c:v>
                </c:pt>
                <c:pt idx="2671">
                  <c:v>20.9.</c:v>
                </c:pt>
                <c:pt idx="2672">
                  <c:v>20.9.</c:v>
                </c:pt>
                <c:pt idx="2673">
                  <c:v>20.9.</c:v>
                </c:pt>
                <c:pt idx="2674">
                  <c:v>20.9.</c:v>
                </c:pt>
                <c:pt idx="2675">
                  <c:v>20.9.</c:v>
                </c:pt>
                <c:pt idx="2676">
                  <c:v>20.9.</c:v>
                </c:pt>
                <c:pt idx="2677">
                  <c:v>20.9.</c:v>
                </c:pt>
                <c:pt idx="2678">
                  <c:v>20.9.</c:v>
                </c:pt>
                <c:pt idx="2679">
                  <c:v>20.9.</c:v>
                </c:pt>
                <c:pt idx="2680">
                  <c:v>20.9.</c:v>
                </c:pt>
                <c:pt idx="2681">
                  <c:v>20.9.</c:v>
                </c:pt>
                <c:pt idx="2682">
                  <c:v>20.9.</c:v>
                </c:pt>
                <c:pt idx="2683">
                  <c:v>20.9.</c:v>
                </c:pt>
                <c:pt idx="2684">
                  <c:v>20.9.</c:v>
                </c:pt>
                <c:pt idx="2685">
                  <c:v>20.9.</c:v>
                </c:pt>
                <c:pt idx="2686">
                  <c:v>20.9.</c:v>
                </c:pt>
                <c:pt idx="2687">
                  <c:v>20.9.</c:v>
                </c:pt>
                <c:pt idx="2688">
                  <c:v>20.9.</c:v>
                </c:pt>
                <c:pt idx="2689">
                  <c:v>20.9.</c:v>
                </c:pt>
                <c:pt idx="2690">
                  <c:v>20.9.</c:v>
                </c:pt>
                <c:pt idx="2691">
                  <c:v>20.9.</c:v>
                </c:pt>
                <c:pt idx="2692">
                  <c:v>20.9.</c:v>
                </c:pt>
                <c:pt idx="2693">
                  <c:v>20.9.</c:v>
                </c:pt>
                <c:pt idx="2694">
                  <c:v>20.9.</c:v>
                </c:pt>
                <c:pt idx="2695">
                  <c:v>20.9.</c:v>
                </c:pt>
                <c:pt idx="2696">
                  <c:v>20.9.</c:v>
                </c:pt>
                <c:pt idx="2697">
                  <c:v>20.9.</c:v>
                </c:pt>
                <c:pt idx="2698">
                  <c:v>20.9.</c:v>
                </c:pt>
                <c:pt idx="2699">
                  <c:v>20.9.</c:v>
                </c:pt>
                <c:pt idx="2700">
                  <c:v>20.9.</c:v>
                </c:pt>
                <c:pt idx="2701">
                  <c:v>20.9.</c:v>
                </c:pt>
                <c:pt idx="2702">
                  <c:v>20.9.</c:v>
                </c:pt>
                <c:pt idx="2703">
                  <c:v>20.9.</c:v>
                </c:pt>
                <c:pt idx="2704">
                  <c:v>20.9.</c:v>
                </c:pt>
                <c:pt idx="2705">
                  <c:v>20.9.</c:v>
                </c:pt>
                <c:pt idx="2706">
                  <c:v>20.9.</c:v>
                </c:pt>
                <c:pt idx="2707">
                  <c:v>20.9.</c:v>
                </c:pt>
                <c:pt idx="2708">
                  <c:v>20.9.</c:v>
                </c:pt>
                <c:pt idx="2709">
                  <c:v>20.9.</c:v>
                </c:pt>
                <c:pt idx="2710">
                  <c:v>20.9.</c:v>
                </c:pt>
                <c:pt idx="2711">
                  <c:v>20.9.</c:v>
                </c:pt>
                <c:pt idx="2712">
                  <c:v>20.9.</c:v>
                </c:pt>
                <c:pt idx="2713">
                  <c:v>20.9.</c:v>
                </c:pt>
                <c:pt idx="2714">
                  <c:v>20.9.</c:v>
                </c:pt>
                <c:pt idx="2715">
                  <c:v>20.9.</c:v>
                </c:pt>
                <c:pt idx="2716">
                  <c:v>20.9.</c:v>
                </c:pt>
                <c:pt idx="2717">
                  <c:v>20.9.</c:v>
                </c:pt>
                <c:pt idx="2718">
                  <c:v>20.9.</c:v>
                </c:pt>
                <c:pt idx="2719">
                  <c:v>20.9.</c:v>
                </c:pt>
                <c:pt idx="2720">
                  <c:v>20.9.</c:v>
                </c:pt>
                <c:pt idx="2721">
                  <c:v>20.9.</c:v>
                </c:pt>
                <c:pt idx="2722">
                  <c:v>20.9.</c:v>
                </c:pt>
                <c:pt idx="2723">
                  <c:v>20.9.</c:v>
                </c:pt>
                <c:pt idx="2724">
                  <c:v>20.9.</c:v>
                </c:pt>
                <c:pt idx="2725">
                  <c:v>20.9.</c:v>
                </c:pt>
                <c:pt idx="2726">
                  <c:v>20.9.</c:v>
                </c:pt>
                <c:pt idx="2727">
                  <c:v>20.9.</c:v>
                </c:pt>
                <c:pt idx="2728">
                  <c:v>20.9.</c:v>
                </c:pt>
                <c:pt idx="2729">
                  <c:v>20.9.</c:v>
                </c:pt>
                <c:pt idx="2730">
                  <c:v>20.9.</c:v>
                </c:pt>
                <c:pt idx="2731">
                  <c:v>20.9.</c:v>
                </c:pt>
                <c:pt idx="2732">
                  <c:v>20.9.</c:v>
                </c:pt>
                <c:pt idx="2733">
                  <c:v>20.9.</c:v>
                </c:pt>
                <c:pt idx="2734">
                  <c:v>20.9.</c:v>
                </c:pt>
                <c:pt idx="2735">
                  <c:v>20.9.</c:v>
                </c:pt>
                <c:pt idx="2736">
                  <c:v>20.9.</c:v>
                </c:pt>
                <c:pt idx="2737">
                  <c:v>20.9.</c:v>
                </c:pt>
                <c:pt idx="2738">
                  <c:v>20.9.</c:v>
                </c:pt>
                <c:pt idx="2739">
                  <c:v>20.9.</c:v>
                </c:pt>
                <c:pt idx="2740">
                  <c:v>20.9.</c:v>
                </c:pt>
                <c:pt idx="2741">
                  <c:v>20.9.</c:v>
                </c:pt>
                <c:pt idx="2742">
                  <c:v>20.9.</c:v>
                </c:pt>
                <c:pt idx="2743">
                  <c:v>20.9.</c:v>
                </c:pt>
                <c:pt idx="2744">
                  <c:v>20.9.</c:v>
                </c:pt>
                <c:pt idx="2745">
                  <c:v>20.9.</c:v>
                </c:pt>
                <c:pt idx="2746">
                  <c:v>20.9.</c:v>
                </c:pt>
                <c:pt idx="2747">
                  <c:v>20.9.</c:v>
                </c:pt>
                <c:pt idx="2748">
                  <c:v>20.9.</c:v>
                </c:pt>
                <c:pt idx="2749">
                  <c:v>20.9.</c:v>
                </c:pt>
                <c:pt idx="2750">
                  <c:v>20.9.</c:v>
                </c:pt>
                <c:pt idx="2751">
                  <c:v>20.9.</c:v>
                </c:pt>
                <c:pt idx="2752">
                  <c:v>20.9.</c:v>
                </c:pt>
                <c:pt idx="2753">
                  <c:v>20.9.</c:v>
                </c:pt>
                <c:pt idx="2754">
                  <c:v>20.9.</c:v>
                </c:pt>
                <c:pt idx="2755">
                  <c:v>20.9.</c:v>
                </c:pt>
                <c:pt idx="2756">
                  <c:v>20.9.</c:v>
                </c:pt>
                <c:pt idx="2757">
                  <c:v>20.9.</c:v>
                </c:pt>
                <c:pt idx="2758">
                  <c:v>20.9.</c:v>
                </c:pt>
                <c:pt idx="2759">
                  <c:v>20.9.</c:v>
                </c:pt>
                <c:pt idx="2760">
                  <c:v>20.9.</c:v>
                </c:pt>
                <c:pt idx="2761">
                  <c:v>20.9.</c:v>
                </c:pt>
                <c:pt idx="2762">
                  <c:v>20.9.</c:v>
                </c:pt>
                <c:pt idx="2763">
                  <c:v>20.9.</c:v>
                </c:pt>
                <c:pt idx="2764">
                  <c:v>20.9.</c:v>
                </c:pt>
                <c:pt idx="2765">
                  <c:v>20.9.</c:v>
                </c:pt>
                <c:pt idx="2766">
                  <c:v>20.9.</c:v>
                </c:pt>
                <c:pt idx="2767">
                  <c:v>20.9.</c:v>
                </c:pt>
                <c:pt idx="2768">
                  <c:v>20.9.</c:v>
                </c:pt>
                <c:pt idx="2769">
                  <c:v>20.9.</c:v>
                </c:pt>
                <c:pt idx="2770">
                  <c:v>20.9.</c:v>
                </c:pt>
                <c:pt idx="2771">
                  <c:v>20.9.</c:v>
                </c:pt>
                <c:pt idx="2772">
                  <c:v>20.9.</c:v>
                </c:pt>
                <c:pt idx="2773">
                  <c:v>20.9.</c:v>
                </c:pt>
                <c:pt idx="2774">
                  <c:v>20.9.</c:v>
                </c:pt>
                <c:pt idx="2775">
                  <c:v>20.9.</c:v>
                </c:pt>
                <c:pt idx="2776">
                  <c:v>20.9.</c:v>
                </c:pt>
                <c:pt idx="2777">
                  <c:v>20.9.</c:v>
                </c:pt>
                <c:pt idx="2778">
                  <c:v>20.9.</c:v>
                </c:pt>
                <c:pt idx="2779">
                  <c:v>20.9.</c:v>
                </c:pt>
                <c:pt idx="2780">
                  <c:v>20.9.</c:v>
                </c:pt>
                <c:pt idx="2781">
                  <c:v>20.9.</c:v>
                </c:pt>
                <c:pt idx="2782">
                  <c:v>20.9.</c:v>
                </c:pt>
                <c:pt idx="2783">
                  <c:v>20.9.</c:v>
                </c:pt>
                <c:pt idx="2784">
                  <c:v>20.9.</c:v>
                </c:pt>
                <c:pt idx="2785">
                  <c:v>20.9.</c:v>
                </c:pt>
                <c:pt idx="2786">
                  <c:v>20.9.</c:v>
                </c:pt>
                <c:pt idx="2787">
                  <c:v>20.9.</c:v>
                </c:pt>
                <c:pt idx="2788">
                  <c:v>20.9.</c:v>
                </c:pt>
                <c:pt idx="2789">
                  <c:v>20.9.</c:v>
                </c:pt>
                <c:pt idx="2790">
                  <c:v>20.9.</c:v>
                </c:pt>
                <c:pt idx="2791">
                  <c:v>20.9.</c:v>
                </c:pt>
                <c:pt idx="2792">
                  <c:v>20.9.</c:v>
                </c:pt>
                <c:pt idx="2793">
                  <c:v>20.9.</c:v>
                </c:pt>
                <c:pt idx="2794">
                  <c:v>20.9.</c:v>
                </c:pt>
                <c:pt idx="2795">
                  <c:v>20.9.</c:v>
                </c:pt>
                <c:pt idx="2796">
                  <c:v>20.9.</c:v>
                </c:pt>
                <c:pt idx="2797">
                  <c:v>20.9.</c:v>
                </c:pt>
                <c:pt idx="2798">
                  <c:v>20.9.</c:v>
                </c:pt>
                <c:pt idx="2799">
                  <c:v>20.9.</c:v>
                </c:pt>
                <c:pt idx="2800">
                  <c:v>20.9.</c:v>
                </c:pt>
                <c:pt idx="2801">
                  <c:v>20.9.</c:v>
                </c:pt>
                <c:pt idx="2802">
                  <c:v>20.9.</c:v>
                </c:pt>
                <c:pt idx="2803">
                  <c:v>20.9.</c:v>
                </c:pt>
                <c:pt idx="2804">
                  <c:v>20.9.</c:v>
                </c:pt>
                <c:pt idx="2805">
                  <c:v>20.9.</c:v>
                </c:pt>
                <c:pt idx="2806">
                  <c:v>20.9.</c:v>
                </c:pt>
                <c:pt idx="2807">
                  <c:v>20.9.</c:v>
                </c:pt>
                <c:pt idx="2808">
                  <c:v>20.9.</c:v>
                </c:pt>
                <c:pt idx="2809">
                  <c:v>20.9.</c:v>
                </c:pt>
                <c:pt idx="2810">
                  <c:v>21.9.</c:v>
                </c:pt>
                <c:pt idx="2811">
                  <c:v>21.9.</c:v>
                </c:pt>
                <c:pt idx="2812">
                  <c:v>21.9.</c:v>
                </c:pt>
                <c:pt idx="2813">
                  <c:v>21.9.</c:v>
                </c:pt>
                <c:pt idx="2814">
                  <c:v>21.9.</c:v>
                </c:pt>
                <c:pt idx="2815">
                  <c:v>21.9.</c:v>
                </c:pt>
                <c:pt idx="2816">
                  <c:v>21.9.</c:v>
                </c:pt>
                <c:pt idx="2817">
                  <c:v>21.9.</c:v>
                </c:pt>
                <c:pt idx="2818">
                  <c:v>21.9.</c:v>
                </c:pt>
                <c:pt idx="2819">
                  <c:v>21.9.</c:v>
                </c:pt>
                <c:pt idx="2820">
                  <c:v>21.9.</c:v>
                </c:pt>
                <c:pt idx="2821">
                  <c:v>21.9.</c:v>
                </c:pt>
                <c:pt idx="2822">
                  <c:v>21.9.</c:v>
                </c:pt>
                <c:pt idx="2823">
                  <c:v>21.9.</c:v>
                </c:pt>
                <c:pt idx="2824">
                  <c:v>21.9.</c:v>
                </c:pt>
                <c:pt idx="2825">
                  <c:v>21.9.</c:v>
                </c:pt>
                <c:pt idx="2826">
                  <c:v>21.9.</c:v>
                </c:pt>
                <c:pt idx="2827">
                  <c:v>21.9.</c:v>
                </c:pt>
                <c:pt idx="2828">
                  <c:v>21.9.</c:v>
                </c:pt>
                <c:pt idx="2829">
                  <c:v>21.9.</c:v>
                </c:pt>
                <c:pt idx="2830">
                  <c:v>21.9.</c:v>
                </c:pt>
                <c:pt idx="2831">
                  <c:v>21.9.</c:v>
                </c:pt>
                <c:pt idx="2832">
                  <c:v>21.9.</c:v>
                </c:pt>
                <c:pt idx="2833">
                  <c:v>21.9.</c:v>
                </c:pt>
                <c:pt idx="2834">
                  <c:v>21.9.</c:v>
                </c:pt>
                <c:pt idx="2835">
                  <c:v>21.9.</c:v>
                </c:pt>
                <c:pt idx="2836">
                  <c:v>21.9.</c:v>
                </c:pt>
                <c:pt idx="2837">
                  <c:v>21.9.</c:v>
                </c:pt>
                <c:pt idx="2838">
                  <c:v>21.9.</c:v>
                </c:pt>
                <c:pt idx="2839">
                  <c:v>21.9.</c:v>
                </c:pt>
                <c:pt idx="2840">
                  <c:v>21.9.</c:v>
                </c:pt>
                <c:pt idx="2841">
                  <c:v>21.9.</c:v>
                </c:pt>
                <c:pt idx="2842">
                  <c:v>21.9.</c:v>
                </c:pt>
                <c:pt idx="2843">
                  <c:v>21.9.</c:v>
                </c:pt>
                <c:pt idx="2844">
                  <c:v>21.9.</c:v>
                </c:pt>
                <c:pt idx="2845">
                  <c:v>21.9.</c:v>
                </c:pt>
                <c:pt idx="2846">
                  <c:v>21.9.</c:v>
                </c:pt>
                <c:pt idx="2847">
                  <c:v>21.9.</c:v>
                </c:pt>
                <c:pt idx="2848">
                  <c:v>21.9.</c:v>
                </c:pt>
                <c:pt idx="2849">
                  <c:v>21.9.</c:v>
                </c:pt>
                <c:pt idx="2850">
                  <c:v>21.9.</c:v>
                </c:pt>
                <c:pt idx="2851">
                  <c:v>21.9.</c:v>
                </c:pt>
                <c:pt idx="2852">
                  <c:v>21.9.</c:v>
                </c:pt>
                <c:pt idx="2853">
                  <c:v>21.9.</c:v>
                </c:pt>
                <c:pt idx="2854">
                  <c:v>21.9.</c:v>
                </c:pt>
                <c:pt idx="2855">
                  <c:v>21.9.</c:v>
                </c:pt>
                <c:pt idx="2856">
                  <c:v>21.9.</c:v>
                </c:pt>
                <c:pt idx="2857">
                  <c:v>21.9.</c:v>
                </c:pt>
                <c:pt idx="2858">
                  <c:v>21.9.</c:v>
                </c:pt>
                <c:pt idx="2859">
                  <c:v>21.9.</c:v>
                </c:pt>
                <c:pt idx="2860">
                  <c:v>21.9.</c:v>
                </c:pt>
                <c:pt idx="2861">
                  <c:v>21.9.</c:v>
                </c:pt>
                <c:pt idx="2862">
                  <c:v>21.9.</c:v>
                </c:pt>
                <c:pt idx="2863">
                  <c:v>21.9.</c:v>
                </c:pt>
                <c:pt idx="2864">
                  <c:v>21.9.</c:v>
                </c:pt>
                <c:pt idx="2865">
                  <c:v>21.9.</c:v>
                </c:pt>
                <c:pt idx="2866">
                  <c:v>21.9.</c:v>
                </c:pt>
                <c:pt idx="2867">
                  <c:v>21.9.</c:v>
                </c:pt>
                <c:pt idx="2868">
                  <c:v>21.9.</c:v>
                </c:pt>
                <c:pt idx="2869">
                  <c:v>21.9.</c:v>
                </c:pt>
                <c:pt idx="2870">
                  <c:v>21.9.</c:v>
                </c:pt>
                <c:pt idx="2871">
                  <c:v>21.9.</c:v>
                </c:pt>
                <c:pt idx="2872">
                  <c:v>21.9.</c:v>
                </c:pt>
                <c:pt idx="2873">
                  <c:v>21.9.</c:v>
                </c:pt>
                <c:pt idx="2874">
                  <c:v>21.9.</c:v>
                </c:pt>
                <c:pt idx="2875">
                  <c:v>21.9.</c:v>
                </c:pt>
                <c:pt idx="2876">
                  <c:v>21.9.</c:v>
                </c:pt>
                <c:pt idx="2877">
                  <c:v>21.9.</c:v>
                </c:pt>
                <c:pt idx="2878">
                  <c:v>21.9.</c:v>
                </c:pt>
                <c:pt idx="2879">
                  <c:v>21.9.</c:v>
                </c:pt>
                <c:pt idx="2880">
                  <c:v>21.9.</c:v>
                </c:pt>
                <c:pt idx="2881">
                  <c:v>21.9.</c:v>
                </c:pt>
                <c:pt idx="2882">
                  <c:v>21.9.</c:v>
                </c:pt>
                <c:pt idx="2883">
                  <c:v>21.9.</c:v>
                </c:pt>
                <c:pt idx="2884">
                  <c:v>21.9.</c:v>
                </c:pt>
                <c:pt idx="2885">
                  <c:v>21.9.</c:v>
                </c:pt>
                <c:pt idx="2886">
                  <c:v>21.9.</c:v>
                </c:pt>
                <c:pt idx="2887">
                  <c:v>21.9.</c:v>
                </c:pt>
                <c:pt idx="2888">
                  <c:v>21.9.</c:v>
                </c:pt>
                <c:pt idx="2889">
                  <c:v>21.9.</c:v>
                </c:pt>
                <c:pt idx="2890">
                  <c:v>21.9.</c:v>
                </c:pt>
                <c:pt idx="2891">
                  <c:v>21.9.</c:v>
                </c:pt>
                <c:pt idx="2892">
                  <c:v>21.9.</c:v>
                </c:pt>
                <c:pt idx="2893">
                  <c:v>21.9.</c:v>
                </c:pt>
                <c:pt idx="2894">
                  <c:v>21.9.</c:v>
                </c:pt>
                <c:pt idx="2895">
                  <c:v>21.9.</c:v>
                </c:pt>
                <c:pt idx="2896">
                  <c:v>21.9.</c:v>
                </c:pt>
                <c:pt idx="2897">
                  <c:v>21.9.</c:v>
                </c:pt>
                <c:pt idx="2898">
                  <c:v>21.9.</c:v>
                </c:pt>
                <c:pt idx="2899">
                  <c:v>21.9.</c:v>
                </c:pt>
                <c:pt idx="2900">
                  <c:v>21.9.</c:v>
                </c:pt>
                <c:pt idx="2901">
                  <c:v>21.9.</c:v>
                </c:pt>
                <c:pt idx="2902">
                  <c:v>21.9.</c:v>
                </c:pt>
                <c:pt idx="2903">
                  <c:v>21.9.</c:v>
                </c:pt>
                <c:pt idx="2904">
                  <c:v>21.9.</c:v>
                </c:pt>
                <c:pt idx="2905">
                  <c:v>21.9.</c:v>
                </c:pt>
                <c:pt idx="2906">
                  <c:v>21.9.</c:v>
                </c:pt>
                <c:pt idx="2907">
                  <c:v>21.9.</c:v>
                </c:pt>
                <c:pt idx="2908">
                  <c:v>21.9.</c:v>
                </c:pt>
                <c:pt idx="2909">
                  <c:v>21.9.</c:v>
                </c:pt>
                <c:pt idx="2910">
                  <c:v>21.9.</c:v>
                </c:pt>
                <c:pt idx="2911">
                  <c:v>21.9.</c:v>
                </c:pt>
                <c:pt idx="2912">
                  <c:v>21.9.</c:v>
                </c:pt>
                <c:pt idx="2913">
                  <c:v>21.9.</c:v>
                </c:pt>
                <c:pt idx="2914">
                  <c:v>21.9.</c:v>
                </c:pt>
                <c:pt idx="2915">
                  <c:v>21.9.</c:v>
                </c:pt>
                <c:pt idx="2916">
                  <c:v>21.9.</c:v>
                </c:pt>
                <c:pt idx="2917">
                  <c:v>21.9.</c:v>
                </c:pt>
                <c:pt idx="2918">
                  <c:v>21.9.</c:v>
                </c:pt>
                <c:pt idx="2919">
                  <c:v>21.9.</c:v>
                </c:pt>
                <c:pt idx="2920">
                  <c:v>21.9.</c:v>
                </c:pt>
                <c:pt idx="2921">
                  <c:v>21.9.</c:v>
                </c:pt>
                <c:pt idx="2922">
                  <c:v>21.9.</c:v>
                </c:pt>
                <c:pt idx="2923">
                  <c:v>21.9.</c:v>
                </c:pt>
                <c:pt idx="2924">
                  <c:v>21.9.</c:v>
                </c:pt>
                <c:pt idx="2925">
                  <c:v>21.9.</c:v>
                </c:pt>
                <c:pt idx="2926">
                  <c:v>21.9.</c:v>
                </c:pt>
                <c:pt idx="2927">
                  <c:v>21.9.</c:v>
                </c:pt>
                <c:pt idx="2928">
                  <c:v>21.9.</c:v>
                </c:pt>
                <c:pt idx="2929">
                  <c:v>21.9.</c:v>
                </c:pt>
                <c:pt idx="2930">
                  <c:v>21.9.</c:v>
                </c:pt>
                <c:pt idx="2931">
                  <c:v>21.9.</c:v>
                </c:pt>
                <c:pt idx="2932">
                  <c:v>21.9.</c:v>
                </c:pt>
                <c:pt idx="2933">
                  <c:v>21.9.</c:v>
                </c:pt>
                <c:pt idx="2934">
                  <c:v>21.9.</c:v>
                </c:pt>
                <c:pt idx="2935">
                  <c:v>21.9.</c:v>
                </c:pt>
                <c:pt idx="2936">
                  <c:v>21.9.</c:v>
                </c:pt>
                <c:pt idx="2937">
                  <c:v>21.9.</c:v>
                </c:pt>
                <c:pt idx="2938">
                  <c:v>21.9.</c:v>
                </c:pt>
                <c:pt idx="2939">
                  <c:v>21.9.</c:v>
                </c:pt>
                <c:pt idx="2940">
                  <c:v>21.9.</c:v>
                </c:pt>
                <c:pt idx="2941">
                  <c:v>21.9.</c:v>
                </c:pt>
                <c:pt idx="2942">
                  <c:v>21.9.</c:v>
                </c:pt>
                <c:pt idx="2943">
                  <c:v>21.9.</c:v>
                </c:pt>
                <c:pt idx="2944">
                  <c:v>21.9.</c:v>
                </c:pt>
                <c:pt idx="2945">
                  <c:v>21.9.</c:v>
                </c:pt>
                <c:pt idx="2946">
                  <c:v>21.9.</c:v>
                </c:pt>
                <c:pt idx="2947">
                  <c:v>21.9.</c:v>
                </c:pt>
                <c:pt idx="2948">
                  <c:v>21.9.</c:v>
                </c:pt>
                <c:pt idx="2949">
                  <c:v>21.9.</c:v>
                </c:pt>
                <c:pt idx="2950">
                  <c:v>21.9.</c:v>
                </c:pt>
                <c:pt idx="2951">
                  <c:v>21.9.</c:v>
                </c:pt>
                <c:pt idx="2952">
                  <c:v>21.9.</c:v>
                </c:pt>
                <c:pt idx="2953">
                  <c:v>21.9.</c:v>
                </c:pt>
                <c:pt idx="2954">
                  <c:v>22.9.</c:v>
                </c:pt>
                <c:pt idx="2955">
                  <c:v>22.9.</c:v>
                </c:pt>
                <c:pt idx="2956">
                  <c:v>22.9.</c:v>
                </c:pt>
                <c:pt idx="2957">
                  <c:v>22.9.</c:v>
                </c:pt>
                <c:pt idx="2958">
                  <c:v>22.9.</c:v>
                </c:pt>
                <c:pt idx="2959">
                  <c:v>22.9.</c:v>
                </c:pt>
                <c:pt idx="2960">
                  <c:v>22.9.</c:v>
                </c:pt>
                <c:pt idx="2961">
                  <c:v>22.9.</c:v>
                </c:pt>
                <c:pt idx="2962">
                  <c:v>22.9.</c:v>
                </c:pt>
                <c:pt idx="2963">
                  <c:v>22.9.</c:v>
                </c:pt>
                <c:pt idx="2964">
                  <c:v>22.9.</c:v>
                </c:pt>
                <c:pt idx="2965">
                  <c:v>22.9.</c:v>
                </c:pt>
                <c:pt idx="2966">
                  <c:v>22.9.</c:v>
                </c:pt>
                <c:pt idx="2967">
                  <c:v>22.9.</c:v>
                </c:pt>
                <c:pt idx="2968">
                  <c:v>22.9.</c:v>
                </c:pt>
                <c:pt idx="2969">
                  <c:v>22.9.</c:v>
                </c:pt>
                <c:pt idx="2970">
                  <c:v>22.9.</c:v>
                </c:pt>
                <c:pt idx="2971">
                  <c:v>22.9.</c:v>
                </c:pt>
                <c:pt idx="2972">
                  <c:v>22.9.</c:v>
                </c:pt>
                <c:pt idx="2973">
                  <c:v>22.9.</c:v>
                </c:pt>
                <c:pt idx="2974">
                  <c:v>22.9.</c:v>
                </c:pt>
                <c:pt idx="2975">
                  <c:v>22.9.</c:v>
                </c:pt>
                <c:pt idx="2976">
                  <c:v>22.9.</c:v>
                </c:pt>
                <c:pt idx="2977">
                  <c:v>22.9.</c:v>
                </c:pt>
                <c:pt idx="2978">
                  <c:v>22.9.</c:v>
                </c:pt>
                <c:pt idx="2979">
                  <c:v>22.9.</c:v>
                </c:pt>
                <c:pt idx="2980">
                  <c:v>22.9.</c:v>
                </c:pt>
                <c:pt idx="2981">
                  <c:v>22.9.</c:v>
                </c:pt>
                <c:pt idx="2982">
                  <c:v>22.9.</c:v>
                </c:pt>
                <c:pt idx="2983">
                  <c:v>22.9.</c:v>
                </c:pt>
                <c:pt idx="2984">
                  <c:v>22.9.</c:v>
                </c:pt>
                <c:pt idx="2985">
                  <c:v>22.9.</c:v>
                </c:pt>
                <c:pt idx="2986">
                  <c:v>22.9.</c:v>
                </c:pt>
                <c:pt idx="2987">
                  <c:v>22.9.</c:v>
                </c:pt>
                <c:pt idx="2988">
                  <c:v>22.9.</c:v>
                </c:pt>
                <c:pt idx="2989">
                  <c:v>22.9.</c:v>
                </c:pt>
                <c:pt idx="2990">
                  <c:v>22.9.</c:v>
                </c:pt>
                <c:pt idx="2991">
                  <c:v>22.9.</c:v>
                </c:pt>
                <c:pt idx="2992">
                  <c:v>22.9.</c:v>
                </c:pt>
                <c:pt idx="2993">
                  <c:v>22.9.</c:v>
                </c:pt>
                <c:pt idx="2994">
                  <c:v>22.9.</c:v>
                </c:pt>
                <c:pt idx="2995">
                  <c:v>22.9.</c:v>
                </c:pt>
                <c:pt idx="2996">
                  <c:v>22.9.</c:v>
                </c:pt>
                <c:pt idx="2997">
                  <c:v>22.9.</c:v>
                </c:pt>
                <c:pt idx="2998">
                  <c:v>22.9.</c:v>
                </c:pt>
                <c:pt idx="2999">
                  <c:v>22.9.</c:v>
                </c:pt>
                <c:pt idx="3000">
                  <c:v>22.9.</c:v>
                </c:pt>
                <c:pt idx="3001">
                  <c:v>22.9.</c:v>
                </c:pt>
                <c:pt idx="3002">
                  <c:v>22.9.</c:v>
                </c:pt>
                <c:pt idx="3003">
                  <c:v>22.9.</c:v>
                </c:pt>
                <c:pt idx="3004">
                  <c:v>22.9.</c:v>
                </c:pt>
                <c:pt idx="3005">
                  <c:v>22.9.</c:v>
                </c:pt>
                <c:pt idx="3006">
                  <c:v>22.9.</c:v>
                </c:pt>
                <c:pt idx="3007">
                  <c:v>22.9.</c:v>
                </c:pt>
                <c:pt idx="3008">
                  <c:v>22.9.</c:v>
                </c:pt>
                <c:pt idx="3009">
                  <c:v>22.9.</c:v>
                </c:pt>
                <c:pt idx="3010">
                  <c:v>22.9.</c:v>
                </c:pt>
                <c:pt idx="3011">
                  <c:v>22.9.</c:v>
                </c:pt>
                <c:pt idx="3012">
                  <c:v>22.9.</c:v>
                </c:pt>
                <c:pt idx="3013">
                  <c:v>22.9.</c:v>
                </c:pt>
                <c:pt idx="3014">
                  <c:v>22.9.</c:v>
                </c:pt>
                <c:pt idx="3015">
                  <c:v>22.9.</c:v>
                </c:pt>
                <c:pt idx="3016">
                  <c:v>22.9.</c:v>
                </c:pt>
                <c:pt idx="3017">
                  <c:v>22.9.</c:v>
                </c:pt>
                <c:pt idx="3018">
                  <c:v>22.9.</c:v>
                </c:pt>
                <c:pt idx="3019">
                  <c:v>22.9.</c:v>
                </c:pt>
                <c:pt idx="3020">
                  <c:v>22.9.</c:v>
                </c:pt>
                <c:pt idx="3021">
                  <c:v>22.9.</c:v>
                </c:pt>
                <c:pt idx="3022">
                  <c:v>22.9.</c:v>
                </c:pt>
                <c:pt idx="3023">
                  <c:v>22.9.</c:v>
                </c:pt>
                <c:pt idx="3024">
                  <c:v>22.9.</c:v>
                </c:pt>
                <c:pt idx="3025">
                  <c:v>22.9.</c:v>
                </c:pt>
                <c:pt idx="3026">
                  <c:v>22.9.</c:v>
                </c:pt>
                <c:pt idx="3027">
                  <c:v>22.9.</c:v>
                </c:pt>
                <c:pt idx="3028">
                  <c:v>22.9.</c:v>
                </c:pt>
                <c:pt idx="3029">
                  <c:v>22.9.</c:v>
                </c:pt>
                <c:pt idx="3030">
                  <c:v>22.9.</c:v>
                </c:pt>
                <c:pt idx="3031">
                  <c:v>22.9.</c:v>
                </c:pt>
                <c:pt idx="3032">
                  <c:v>22.9.</c:v>
                </c:pt>
                <c:pt idx="3033">
                  <c:v>22.9.</c:v>
                </c:pt>
                <c:pt idx="3034">
                  <c:v>22.9.</c:v>
                </c:pt>
                <c:pt idx="3035">
                  <c:v>22.9.</c:v>
                </c:pt>
                <c:pt idx="3036">
                  <c:v>22.9.</c:v>
                </c:pt>
                <c:pt idx="3037">
                  <c:v>22.9.</c:v>
                </c:pt>
                <c:pt idx="3038">
                  <c:v>22.9.</c:v>
                </c:pt>
                <c:pt idx="3039">
                  <c:v>22.9.</c:v>
                </c:pt>
                <c:pt idx="3040">
                  <c:v>22.9.</c:v>
                </c:pt>
                <c:pt idx="3041">
                  <c:v>22.9.</c:v>
                </c:pt>
                <c:pt idx="3042">
                  <c:v>22.9.</c:v>
                </c:pt>
                <c:pt idx="3043">
                  <c:v>22.9.</c:v>
                </c:pt>
                <c:pt idx="3044">
                  <c:v>22.9.</c:v>
                </c:pt>
                <c:pt idx="3045">
                  <c:v>22.9.</c:v>
                </c:pt>
                <c:pt idx="3046">
                  <c:v>22.9.</c:v>
                </c:pt>
                <c:pt idx="3047">
                  <c:v>22.9.</c:v>
                </c:pt>
                <c:pt idx="3048">
                  <c:v>22.9.</c:v>
                </c:pt>
                <c:pt idx="3049">
                  <c:v>22.9.</c:v>
                </c:pt>
                <c:pt idx="3050">
                  <c:v>22.9.</c:v>
                </c:pt>
                <c:pt idx="3051">
                  <c:v>22.9.</c:v>
                </c:pt>
                <c:pt idx="3052">
                  <c:v>22.9.</c:v>
                </c:pt>
                <c:pt idx="3053">
                  <c:v>22.9.</c:v>
                </c:pt>
                <c:pt idx="3054">
                  <c:v>22.9.</c:v>
                </c:pt>
                <c:pt idx="3055">
                  <c:v>22.9.</c:v>
                </c:pt>
                <c:pt idx="3056">
                  <c:v>22.9.</c:v>
                </c:pt>
                <c:pt idx="3057">
                  <c:v>22.9.</c:v>
                </c:pt>
                <c:pt idx="3058">
                  <c:v>22.9.</c:v>
                </c:pt>
                <c:pt idx="3059">
                  <c:v>22.9.</c:v>
                </c:pt>
                <c:pt idx="3060">
                  <c:v>22.9.</c:v>
                </c:pt>
                <c:pt idx="3061">
                  <c:v>22.9.</c:v>
                </c:pt>
                <c:pt idx="3062">
                  <c:v>22.9.</c:v>
                </c:pt>
                <c:pt idx="3063">
                  <c:v>22.9.</c:v>
                </c:pt>
                <c:pt idx="3064">
                  <c:v>22.9.</c:v>
                </c:pt>
                <c:pt idx="3065">
                  <c:v>22.9.</c:v>
                </c:pt>
                <c:pt idx="3066">
                  <c:v>22.9.</c:v>
                </c:pt>
                <c:pt idx="3067">
                  <c:v>22.9.</c:v>
                </c:pt>
                <c:pt idx="3068">
                  <c:v>22.9.</c:v>
                </c:pt>
                <c:pt idx="3069">
                  <c:v>22.9.</c:v>
                </c:pt>
                <c:pt idx="3070">
                  <c:v>22.9.</c:v>
                </c:pt>
                <c:pt idx="3071">
                  <c:v>22.9.</c:v>
                </c:pt>
                <c:pt idx="3072">
                  <c:v>22.9.</c:v>
                </c:pt>
                <c:pt idx="3073">
                  <c:v>22.9.</c:v>
                </c:pt>
                <c:pt idx="3074">
                  <c:v>22.9.</c:v>
                </c:pt>
                <c:pt idx="3075">
                  <c:v>22.9.</c:v>
                </c:pt>
                <c:pt idx="3076">
                  <c:v>22.9.</c:v>
                </c:pt>
                <c:pt idx="3077">
                  <c:v>22.9.</c:v>
                </c:pt>
                <c:pt idx="3078">
                  <c:v>22.9.</c:v>
                </c:pt>
                <c:pt idx="3079">
                  <c:v>22.9.</c:v>
                </c:pt>
                <c:pt idx="3080">
                  <c:v>22.9.</c:v>
                </c:pt>
                <c:pt idx="3081">
                  <c:v>22.9.</c:v>
                </c:pt>
                <c:pt idx="3082">
                  <c:v>22.9.</c:v>
                </c:pt>
                <c:pt idx="3083">
                  <c:v>22.9.</c:v>
                </c:pt>
                <c:pt idx="3084">
                  <c:v>22.9.</c:v>
                </c:pt>
                <c:pt idx="3085">
                  <c:v>22.9.</c:v>
                </c:pt>
                <c:pt idx="3086">
                  <c:v>22.9.</c:v>
                </c:pt>
                <c:pt idx="3087">
                  <c:v>22.9.</c:v>
                </c:pt>
                <c:pt idx="3088">
                  <c:v>22.9.</c:v>
                </c:pt>
                <c:pt idx="3089">
                  <c:v>22.9.</c:v>
                </c:pt>
                <c:pt idx="3090">
                  <c:v>22.9.</c:v>
                </c:pt>
                <c:pt idx="3091">
                  <c:v>22.9.</c:v>
                </c:pt>
                <c:pt idx="3092">
                  <c:v>22.9.</c:v>
                </c:pt>
                <c:pt idx="3093">
                  <c:v>22.9.</c:v>
                </c:pt>
                <c:pt idx="3094">
                  <c:v>22.9.</c:v>
                </c:pt>
                <c:pt idx="3095">
                  <c:v>22.9.</c:v>
                </c:pt>
                <c:pt idx="3096">
                  <c:v>22.9.</c:v>
                </c:pt>
                <c:pt idx="3097">
                  <c:v>22.9.</c:v>
                </c:pt>
                <c:pt idx="3098">
                  <c:v>23.9.</c:v>
                </c:pt>
                <c:pt idx="3099">
                  <c:v>23.9.</c:v>
                </c:pt>
                <c:pt idx="3100">
                  <c:v>23.9.</c:v>
                </c:pt>
                <c:pt idx="3101">
                  <c:v>23.9.</c:v>
                </c:pt>
                <c:pt idx="3102">
                  <c:v>23.9.</c:v>
                </c:pt>
                <c:pt idx="3103">
                  <c:v>23.9.</c:v>
                </c:pt>
                <c:pt idx="3104">
                  <c:v>23.9.</c:v>
                </c:pt>
                <c:pt idx="3105">
                  <c:v>23.9.</c:v>
                </c:pt>
                <c:pt idx="3106">
                  <c:v>23.9.</c:v>
                </c:pt>
                <c:pt idx="3107">
                  <c:v>23.9.</c:v>
                </c:pt>
                <c:pt idx="3108">
                  <c:v>23.9.</c:v>
                </c:pt>
                <c:pt idx="3109">
                  <c:v>23.9.</c:v>
                </c:pt>
                <c:pt idx="3110">
                  <c:v>23.9.</c:v>
                </c:pt>
                <c:pt idx="3111">
                  <c:v>23.9.</c:v>
                </c:pt>
                <c:pt idx="3112">
                  <c:v>23.9.</c:v>
                </c:pt>
                <c:pt idx="3113">
                  <c:v>23.9.</c:v>
                </c:pt>
                <c:pt idx="3114">
                  <c:v>23.9.</c:v>
                </c:pt>
                <c:pt idx="3115">
                  <c:v>23.9.</c:v>
                </c:pt>
                <c:pt idx="3116">
                  <c:v>23.9.</c:v>
                </c:pt>
                <c:pt idx="3117">
                  <c:v>23.9.</c:v>
                </c:pt>
                <c:pt idx="3118">
                  <c:v>23.9.</c:v>
                </c:pt>
                <c:pt idx="3119">
                  <c:v>23.9.</c:v>
                </c:pt>
                <c:pt idx="3120">
                  <c:v>23.9.</c:v>
                </c:pt>
                <c:pt idx="3121">
                  <c:v>23.9.</c:v>
                </c:pt>
                <c:pt idx="3122">
                  <c:v>23.9.</c:v>
                </c:pt>
                <c:pt idx="3123">
                  <c:v>23.9.</c:v>
                </c:pt>
                <c:pt idx="3124">
                  <c:v>23.9.</c:v>
                </c:pt>
                <c:pt idx="3125">
                  <c:v>23.9.</c:v>
                </c:pt>
                <c:pt idx="3126">
                  <c:v>23.9.</c:v>
                </c:pt>
                <c:pt idx="3127">
                  <c:v>23.9.</c:v>
                </c:pt>
                <c:pt idx="3128">
                  <c:v>23.9.</c:v>
                </c:pt>
                <c:pt idx="3129">
                  <c:v>23.9.</c:v>
                </c:pt>
                <c:pt idx="3130">
                  <c:v>23.9.</c:v>
                </c:pt>
                <c:pt idx="3131">
                  <c:v>23.9.</c:v>
                </c:pt>
                <c:pt idx="3132">
                  <c:v>23.9.</c:v>
                </c:pt>
                <c:pt idx="3133">
                  <c:v>23.9.</c:v>
                </c:pt>
                <c:pt idx="3134">
                  <c:v>23.9.</c:v>
                </c:pt>
                <c:pt idx="3135">
                  <c:v>23.9.</c:v>
                </c:pt>
                <c:pt idx="3136">
                  <c:v>23.9.</c:v>
                </c:pt>
                <c:pt idx="3137">
                  <c:v>23.9.</c:v>
                </c:pt>
                <c:pt idx="3138">
                  <c:v>23.9.</c:v>
                </c:pt>
                <c:pt idx="3139">
                  <c:v>23.9.</c:v>
                </c:pt>
                <c:pt idx="3140">
                  <c:v>23.9.</c:v>
                </c:pt>
                <c:pt idx="3141">
                  <c:v>23.9.</c:v>
                </c:pt>
                <c:pt idx="3142">
                  <c:v>23.9.</c:v>
                </c:pt>
                <c:pt idx="3143">
                  <c:v>23.9.</c:v>
                </c:pt>
                <c:pt idx="3144">
                  <c:v>23.9.</c:v>
                </c:pt>
                <c:pt idx="3145">
                  <c:v>23.9.</c:v>
                </c:pt>
                <c:pt idx="3146">
                  <c:v>23.9.</c:v>
                </c:pt>
                <c:pt idx="3147">
                  <c:v>23.9.</c:v>
                </c:pt>
                <c:pt idx="3148">
                  <c:v>23.9.</c:v>
                </c:pt>
                <c:pt idx="3149">
                  <c:v>23.9.</c:v>
                </c:pt>
                <c:pt idx="3150">
                  <c:v>23.9.</c:v>
                </c:pt>
                <c:pt idx="3151">
                  <c:v>23.9.</c:v>
                </c:pt>
                <c:pt idx="3152">
                  <c:v>23.9.</c:v>
                </c:pt>
                <c:pt idx="3153">
                  <c:v>23.9.</c:v>
                </c:pt>
                <c:pt idx="3154">
                  <c:v>23.9.</c:v>
                </c:pt>
                <c:pt idx="3155">
                  <c:v>23.9.</c:v>
                </c:pt>
                <c:pt idx="3156">
                  <c:v>23.9.</c:v>
                </c:pt>
                <c:pt idx="3157">
                  <c:v>23.9.</c:v>
                </c:pt>
                <c:pt idx="3158">
                  <c:v>23.9.</c:v>
                </c:pt>
                <c:pt idx="3159">
                  <c:v>23.9.</c:v>
                </c:pt>
                <c:pt idx="3160">
                  <c:v>23.9.</c:v>
                </c:pt>
                <c:pt idx="3161">
                  <c:v>23.9.</c:v>
                </c:pt>
                <c:pt idx="3162">
                  <c:v>23.9.</c:v>
                </c:pt>
                <c:pt idx="3163">
                  <c:v>23.9.</c:v>
                </c:pt>
                <c:pt idx="3164">
                  <c:v>23.9.</c:v>
                </c:pt>
                <c:pt idx="3165">
                  <c:v>23.9.</c:v>
                </c:pt>
                <c:pt idx="3166">
                  <c:v>23.9.</c:v>
                </c:pt>
                <c:pt idx="3167">
                  <c:v>23.9.</c:v>
                </c:pt>
                <c:pt idx="3168">
                  <c:v>23.9.</c:v>
                </c:pt>
                <c:pt idx="3169">
                  <c:v>23.9.</c:v>
                </c:pt>
                <c:pt idx="3170">
                  <c:v>23.9.</c:v>
                </c:pt>
                <c:pt idx="3171">
                  <c:v>23.9.</c:v>
                </c:pt>
                <c:pt idx="3172">
                  <c:v>23.9.</c:v>
                </c:pt>
                <c:pt idx="3173">
                  <c:v>23.9.</c:v>
                </c:pt>
                <c:pt idx="3174">
                  <c:v>23.9.</c:v>
                </c:pt>
                <c:pt idx="3175">
                  <c:v>23.9.</c:v>
                </c:pt>
                <c:pt idx="3176">
                  <c:v>23.9.</c:v>
                </c:pt>
                <c:pt idx="3177">
                  <c:v>23.9.</c:v>
                </c:pt>
                <c:pt idx="3178">
                  <c:v>23.9.</c:v>
                </c:pt>
                <c:pt idx="3179">
                  <c:v>23.9.</c:v>
                </c:pt>
                <c:pt idx="3180">
                  <c:v>23.9.</c:v>
                </c:pt>
                <c:pt idx="3181">
                  <c:v>23.9.</c:v>
                </c:pt>
                <c:pt idx="3182">
                  <c:v>23.9.</c:v>
                </c:pt>
                <c:pt idx="3183">
                  <c:v>23.9.</c:v>
                </c:pt>
                <c:pt idx="3184">
                  <c:v>23.9.</c:v>
                </c:pt>
                <c:pt idx="3185">
                  <c:v>23.9.</c:v>
                </c:pt>
                <c:pt idx="3186">
                  <c:v>23.9.</c:v>
                </c:pt>
                <c:pt idx="3187">
                  <c:v>23.9.</c:v>
                </c:pt>
                <c:pt idx="3188">
                  <c:v>23.9.</c:v>
                </c:pt>
                <c:pt idx="3189">
                  <c:v>23.9.</c:v>
                </c:pt>
                <c:pt idx="3190">
                  <c:v>23.9.</c:v>
                </c:pt>
                <c:pt idx="3191">
                  <c:v>23.9.</c:v>
                </c:pt>
                <c:pt idx="3192">
                  <c:v>23.9.</c:v>
                </c:pt>
                <c:pt idx="3193">
                  <c:v>23.9.</c:v>
                </c:pt>
                <c:pt idx="3194">
                  <c:v>23.9.</c:v>
                </c:pt>
                <c:pt idx="3195">
                  <c:v>23.9.</c:v>
                </c:pt>
                <c:pt idx="3196">
                  <c:v>23.9.</c:v>
                </c:pt>
                <c:pt idx="3197">
                  <c:v>23.9.</c:v>
                </c:pt>
                <c:pt idx="3198">
                  <c:v>23.9.</c:v>
                </c:pt>
                <c:pt idx="3199">
                  <c:v>23.9.</c:v>
                </c:pt>
                <c:pt idx="3200">
                  <c:v>23.9.</c:v>
                </c:pt>
                <c:pt idx="3201">
                  <c:v>23.9.</c:v>
                </c:pt>
                <c:pt idx="3202">
                  <c:v>23.9.</c:v>
                </c:pt>
                <c:pt idx="3203">
                  <c:v>23.9.</c:v>
                </c:pt>
                <c:pt idx="3204">
                  <c:v>23.9.</c:v>
                </c:pt>
                <c:pt idx="3205">
                  <c:v>23.9.</c:v>
                </c:pt>
                <c:pt idx="3206">
                  <c:v>23.9.</c:v>
                </c:pt>
                <c:pt idx="3207">
                  <c:v>23.9.</c:v>
                </c:pt>
                <c:pt idx="3208">
                  <c:v>23.9.</c:v>
                </c:pt>
                <c:pt idx="3209">
                  <c:v>23.9.</c:v>
                </c:pt>
                <c:pt idx="3210">
                  <c:v>23.9.</c:v>
                </c:pt>
                <c:pt idx="3211">
                  <c:v>23.9.</c:v>
                </c:pt>
                <c:pt idx="3212">
                  <c:v>23.9.</c:v>
                </c:pt>
                <c:pt idx="3213">
                  <c:v>23.9.</c:v>
                </c:pt>
                <c:pt idx="3214">
                  <c:v>23.9.</c:v>
                </c:pt>
                <c:pt idx="3215">
                  <c:v>23.9.</c:v>
                </c:pt>
                <c:pt idx="3216">
                  <c:v>23.9.</c:v>
                </c:pt>
                <c:pt idx="3217">
                  <c:v>23.9.</c:v>
                </c:pt>
                <c:pt idx="3218">
                  <c:v>23.9.</c:v>
                </c:pt>
                <c:pt idx="3219">
                  <c:v>23.9.</c:v>
                </c:pt>
                <c:pt idx="3220">
                  <c:v>23.9.</c:v>
                </c:pt>
                <c:pt idx="3221">
                  <c:v>23.9.</c:v>
                </c:pt>
                <c:pt idx="3222">
                  <c:v>23.9.</c:v>
                </c:pt>
                <c:pt idx="3223">
                  <c:v>23.9.</c:v>
                </c:pt>
                <c:pt idx="3224">
                  <c:v>23.9.</c:v>
                </c:pt>
                <c:pt idx="3225">
                  <c:v>23.9.</c:v>
                </c:pt>
                <c:pt idx="3226">
                  <c:v>23.9.</c:v>
                </c:pt>
                <c:pt idx="3227">
                  <c:v>23.9.</c:v>
                </c:pt>
                <c:pt idx="3228">
                  <c:v>23.9.</c:v>
                </c:pt>
                <c:pt idx="3229">
                  <c:v>23.9.</c:v>
                </c:pt>
                <c:pt idx="3230">
                  <c:v>23.9.</c:v>
                </c:pt>
                <c:pt idx="3231">
                  <c:v>23.9.</c:v>
                </c:pt>
                <c:pt idx="3232">
                  <c:v>23.9.</c:v>
                </c:pt>
                <c:pt idx="3233">
                  <c:v>23.9.</c:v>
                </c:pt>
                <c:pt idx="3234">
                  <c:v>23.9.</c:v>
                </c:pt>
                <c:pt idx="3235">
                  <c:v>23.9.</c:v>
                </c:pt>
                <c:pt idx="3236">
                  <c:v>23.9.</c:v>
                </c:pt>
                <c:pt idx="3237">
                  <c:v>23.9.</c:v>
                </c:pt>
                <c:pt idx="3238">
                  <c:v>23.9.</c:v>
                </c:pt>
                <c:pt idx="3239">
                  <c:v>23.9.</c:v>
                </c:pt>
                <c:pt idx="3240">
                  <c:v>23.9.</c:v>
                </c:pt>
                <c:pt idx="3241">
                  <c:v>23.9.</c:v>
                </c:pt>
                <c:pt idx="3242">
                  <c:v>24.9.</c:v>
                </c:pt>
                <c:pt idx="3243">
                  <c:v>24.9.</c:v>
                </c:pt>
                <c:pt idx="3244">
                  <c:v>24.9.</c:v>
                </c:pt>
                <c:pt idx="3245">
                  <c:v>24.9.</c:v>
                </c:pt>
                <c:pt idx="3246">
                  <c:v>24.9.</c:v>
                </c:pt>
                <c:pt idx="3247">
                  <c:v>24.9.</c:v>
                </c:pt>
                <c:pt idx="3248">
                  <c:v>24.9.</c:v>
                </c:pt>
                <c:pt idx="3249">
                  <c:v>24.9.</c:v>
                </c:pt>
                <c:pt idx="3250">
                  <c:v>24.9.</c:v>
                </c:pt>
                <c:pt idx="3251">
                  <c:v>24.9.</c:v>
                </c:pt>
                <c:pt idx="3252">
                  <c:v>24.9.</c:v>
                </c:pt>
                <c:pt idx="3253">
                  <c:v>24.9.</c:v>
                </c:pt>
                <c:pt idx="3254">
                  <c:v>24.9.</c:v>
                </c:pt>
                <c:pt idx="3255">
                  <c:v>24.9.</c:v>
                </c:pt>
                <c:pt idx="3256">
                  <c:v>24.9.</c:v>
                </c:pt>
                <c:pt idx="3257">
                  <c:v>24.9.</c:v>
                </c:pt>
                <c:pt idx="3258">
                  <c:v>24.9.</c:v>
                </c:pt>
                <c:pt idx="3259">
                  <c:v>24.9.</c:v>
                </c:pt>
                <c:pt idx="3260">
                  <c:v>24.9.</c:v>
                </c:pt>
                <c:pt idx="3261">
                  <c:v>24.9.</c:v>
                </c:pt>
                <c:pt idx="3262">
                  <c:v>24.9.</c:v>
                </c:pt>
                <c:pt idx="3263">
                  <c:v>24.9.</c:v>
                </c:pt>
                <c:pt idx="3264">
                  <c:v>24.9.</c:v>
                </c:pt>
                <c:pt idx="3265">
                  <c:v>24.9.</c:v>
                </c:pt>
                <c:pt idx="3266">
                  <c:v>24.9.</c:v>
                </c:pt>
                <c:pt idx="3267">
                  <c:v>24.9.</c:v>
                </c:pt>
                <c:pt idx="3268">
                  <c:v>24.9.</c:v>
                </c:pt>
                <c:pt idx="3269">
                  <c:v>24.9.</c:v>
                </c:pt>
                <c:pt idx="3270">
                  <c:v>24.9.</c:v>
                </c:pt>
                <c:pt idx="3271">
                  <c:v>24.9.</c:v>
                </c:pt>
                <c:pt idx="3272">
                  <c:v>24.9.</c:v>
                </c:pt>
                <c:pt idx="3273">
                  <c:v>24.9.</c:v>
                </c:pt>
                <c:pt idx="3274">
                  <c:v>24.9.</c:v>
                </c:pt>
                <c:pt idx="3275">
                  <c:v>24.9.</c:v>
                </c:pt>
                <c:pt idx="3276">
                  <c:v>24.9.</c:v>
                </c:pt>
                <c:pt idx="3277">
                  <c:v>24.9.</c:v>
                </c:pt>
                <c:pt idx="3278">
                  <c:v>24.9.</c:v>
                </c:pt>
                <c:pt idx="3279">
                  <c:v>24.9.</c:v>
                </c:pt>
                <c:pt idx="3280">
                  <c:v>24.9.</c:v>
                </c:pt>
                <c:pt idx="3281">
                  <c:v>24.9.</c:v>
                </c:pt>
                <c:pt idx="3282">
                  <c:v>24.9.</c:v>
                </c:pt>
                <c:pt idx="3283">
                  <c:v>24.9.</c:v>
                </c:pt>
                <c:pt idx="3284">
                  <c:v>24.9.</c:v>
                </c:pt>
                <c:pt idx="3285">
                  <c:v>24.9.</c:v>
                </c:pt>
                <c:pt idx="3286">
                  <c:v>24.9.</c:v>
                </c:pt>
                <c:pt idx="3287">
                  <c:v>24.9.</c:v>
                </c:pt>
                <c:pt idx="3288">
                  <c:v>24.9.</c:v>
                </c:pt>
                <c:pt idx="3289">
                  <c:v>24.9.</c:v>
                </c:pt>
                <c:pt idx="3290">
                  <c:v>24.9.</c:v>
                </c:pt>
                <c:pt idx="3291">
                  <c:v>24.9.</c:v>
                </c:pt>
                <c:pt idx="3292">
                  <c:v>24.9.</c:v>
                </c:pt>
                <c:pt idx="3293">
                  <c:v>24.9.</c:v>
                </c:pt>
                <c:pt idx="3294">
                  <c:v>24.9.</c:v>
                </c:pt>
                <c:pt idx="3295">
                  <c:v>24.9.</c:v>
                </c:pt>
                <c:pt idx="3296">
                  <c:v>24.9.</c:v>
                </c:pt>
                <c:pt idx="3297">
                  <c:v>24.9.</c:v>
                </c:pt>
                <c:pt idx="3298">
                  <c:v>24.9.</c:v>
                </c:pt>
                <c:pt idx="3299">
                  <c:v>24.9.</c:v>
                </c:pt>
                <c:pt idx="3300">
                  <c:v>24.9.</c:v>
                </c:pt>
                <c:pt idx="3301">
                  <c:v>24.9.</c:v>
                </c:pt>
                <c:pt idx="3302">
                  <c:v>24.9.</c:v>
                </c:pt>
                <c:pt idx="3303">
                  <c:v>24.9.</c:v>
                </c:pt>
                <c:pt idx="3304">
                  <c:v>24.9.</c:v>
                </c:pt>
                <c:pt idx="3305">
                  <c:v>24.9.</c:v>
                </c:pt>
                <c:pt idx="3306">
                  <c:v>24.9.</c:v>
                </c:pt>
                <c:pt idx="3307">
                  <c:v>24.9.</c:v>
                </c:pt>
                <c:pt idx="3308">
                  <c:v>24.9.</c:v>
                </c:pt>
                <c:pt idx="3309">
                  <c:v>24.9.</c:v>
                </c:pt>
                <c:pt idx="3310">
                  <c:v>24.9.</c:v>
                </c:pt>
                <c:pt idx="3311">
                  <c:v>24.9.</c:v>
                </c:pt>
                <c:pt idx="3312">
                  <c:v>24.9.</c:v>
                </c:pt>
                <c:pt idx="3313">
                  <c:v>24.9.</c:v>
                </c:pt>
                <c:pt idx="3314">
                  <c:v>24.9.</c:v>
                </c:pt>
                <c:pt idx="3315">
                  <c:v>24.9.</c:v>
                </c:pt>
                <c:pt idx="3316">
                  <c:v>24.9.</c:v>
                </c:pt>
                <c:pt idx="3317">
                  <c:v>24.9.</c:v>
                </c:pt>
                <c:pt idx="3318">
                  <c:v>24.9.</c:v>
                </c:pt>
                <c:pt idx="3319">
                  <c:v>24.9.</c:v>
                </c:pt>
                <c:pt idx="3320">
                  <c:v>24.9.</c:v>
                </c:pt>
                <c:pt idx="3321">
                  <c:v>24.9.</c:v>
                </c:pt>
                <c:pt idx="3322">
                  <c:v>24.9.</c:v>
                </c:pt>
                <c:pt idx="3323">
                  <c:v>24.9.</c:v>
                </c:pt>
                <c:pt idx="3324">
                  <c:v>24.9.</c:v>
                </c:pt>
                <c:pt idx="3325">
                  <c:v>24.9.</c:v>
                </c:pt>
                <c:pt idx="3326">
                  <c:v>24.9.</c:v>
                </c:pt>
                <c:pt idx="3327">
                  <c:v>24.9.</c:v>
                </c:pt>
                <c:pt idx="3328">
                  <c:v>24.9.</c:v>
                </c:pt>
                <c:pt idx="3329">
                  <c:v>24.9.</c:v>
                </c:pt>
                <c:pt idx="3330">
                  <c:v>24.9.</c:v>
                </c:pt>
                <c:pt idx="3331">
                  <c:v>24.9.</c:v>
                </c:pt>
                <c:pt idx="3332">
                  <c:v>24.9.</c:v>
                </c:pt>
                <c:pt idx="3333">
                  <c:v>24.9.</c:v>
                </c:pt>
                <c:pt idx="3334">
                  <c:v>24.9.</c:v>
                </c:pt>
                <c:pt idx="3335">
                  <c:v>24.9.</c:v>
                </c:pt>
                <c:pt idx="3336">
                  <c:v>24.9.</c:v>
                </c:pt>
                <c:pt idx="3337">
                  <c:v>24.9.</c:v>
                </c:pt>
                <c:pt idx="3338">
                  <c:v>24.9.</c:v>
                </c:pt>
                <c:pt idx="3339">
                  <c:v>24.9.</c:v>
                </c:pt>
                <c:pt idx="3340">
                  <c:v>24.9.</c:v>
                </c:pt>
                <c:pt idx="3341">
                  <c:v>24.9.</c:v>
                </c:pt>
                <c:pt idx="3342">
                  <c:v>24.9.</c:v>
                </c:pt>
                <c:pt idx="3343">
                  <c:v>24.9.</c:v>
                </c:pt>
                <c:pt idx="3344">
                  <c:v>24.9.</c:v>
                </c:pt>
                <c:pt idx="3345">
                  <c:v>24.9.</c:v>
                </c:pt>
                <c:pt idx="3346">
                  <c:v>24.9.</c:v>
                </c:pt>
                <c:pt idx="3347">
                  <c:v>24.9.</c:v>
                </c:pt>
                <c:pt idx="3348">
                  <c:v>24.9.</c:v>
                </c:pt>
                <c:pt idx="3349">
                  <c:v>24.9.</c:v>
                </c:pt>
                <c:pt idx="3350">
                  <c:v>24.9.</c:v>
                </c:pt>
                <c:pt idx="3351">
                  <c:v>24.9.</c:v>
                </c:pt>
                <c:pt idx="3352">
                  <c:v>24.9.</c:v>
                </c:pt>
                <c:pt idx="3353">
                  <c:v>24.9.</c:v>
                </c:pt>
                <c:pt idx="3354">
                  <c:v>24.9.</c:v>
                </c:pt>
                <c:pt idx="3355">
                  <c:v>24.9.</c:v>
                </c:pt>
                <c:pt idx="3356">
                  <c:v>24.9.</c:v>
                </c:pt>
                <c:pt idx="3357">
                  <c:v>24.9.</c:v>
                </c:pt>
                <c:pt idx="3358">
                  <c:v>24.9.</c:v>
                </c:pt>
                <c:pt idx="3359">
                  <c:v>24.9.</c:v>
                </c:pt>
                <c:pt idx="3360">
                  <c:v>24.9.</c:v>
                </c:pt>
                <c:pt idx="3361">
                  <c:v>24.9.</c:v>
                </c:pt>
                <c:pt idx="3362">
                  <c:v>24.9.</c:v>
                </c:pt>
                <c:pt idx="3363">
                  <c:v>24.9.</c:v>
                </c:pt>
                <c:pt idx="3364">
                  <c:v>24.9.</c:v>
                </c:pt>
                <c:pt idx="3365">
                  <c:v>24.9.</c:v>
                </c:pt>
                <c:pt idx="3366">
                  <c:v>24.9.</c:v>
                </c:pt>
                <c:pt idx="3367">
                  <c:v>24.9.</c:v>
                </c:pt>
                <c:pt idx="3368">
                  <c:v>24.9.</c:v>
                </c:pt>
                <c:pt idx="3369">
                  <c:v>24.9.</c:v>
                </c:pt>
                <c:pt idx="3370">
                  <c:v>24.9.</c:v>
                </c:pt>
                <c:pt idx="3371">
                  <c:v>24.9.</c:v>
                </c:pt>
                <c:pt idx="3372">
                  <c:v>24.9.</c:v>
                </c:pt>
                <c:pt idx="3373">
                  <c:v>24.9.</c:v>
                </c:pt>
                <c:pt idx="3374">
                  <c:v>24.9.</c:v>
                </c:pt>
                <c:pt idx="3375">
                  <c:v>24.9.</c:v>
                </c:pt>
                <c:pt idx="3376">
                  <c:v>24.9.</c:v>
                </c:pt>
                <c:pt idx="3377">
                  <c:v>24.9.</c:v>
                </c:pt>
                <c:pt idx="3378">
                  <c:v>24.9.</c:v>
                </c:pt>
                <c:pt idx="3379">
                  <c:v>24.9.</c:v>
                </c:pt>
                <c:pt idx="3380">
                  <c:v>24.9.</c:v>
                </c:pt>
                <c:pt idx="3381">
                  <c:v>24.9.</c:v>
                </c:pt>
                <c:pt idx="3382">
                  <c:v>24.9.</c:v>
                </c:pt>
                <c:pt idx="3383">
                  <c:v>24.9.</c:v>
                </c:pt>
                <c:pt idx="3384">
                  <c:v>24.9.</c:v>
                </c:pt>
                <c:pt idx="3385">
                  <c:v>24.9.</c:v>
                </c:pt>
                <c:pt idx="3386">
                  <c:v>25.9.</c:v>
                </c:pt>
                <c:pt idx="3387">
                  <c:v>25.9.</c:v>
                </c:pt>
                <c:pt idx="3388">
                  <c:v>25.9.</c:v>
                </c:pt>
                <c:pt idx="3389">
                  <c:v>25.9.</c:v>
                </c:pt>
                <c:pt idx="3390">
                  <c:v>25.9.</c:v>
                </c:pt>
                <c:pt idx="3391">
                  <c:v>25.9.</c:v>
                </c:pt>
                <c:pt idx="3392">
                  <c:v>25.9.</c:v>
                </c:pt>
                <c:pt idx="3393">
                  <c:v>25.9.</c:v>
                </c:pt>
                <c:pt idx="3394">
                  <c:v>25.9.</c:v>
                </c:pt>
                <c:pt idx="3395">
                  <c:v>25.9.</c:v>
                </c:pt>
                <c:pt idx="3396">
                  <c:v>25.9.</c:v>
                </c:pt>
                <c:pt idx="3397">
                  <c:v>25.9.</c:v>
                </c:pt>
                <c:pt idx="3398">
                  <c:v>25.9.</c:v>
                </c:pt>
                <c:pt idx="3399">
                  <c:v>25.9.</c:v>
                </c:pt>
                <c:pt idx="3400">
                  <c:v>25.9.</c:v>
                </c:pt>
                <c:pt idx="3401">
                  <c:v>25.9.</c:v>
                </c:pt>
                <c:pt idx="3402">
                  <c:v>25.9.</c:v>
                </c:pt>
                <c:pt idx="3403">
                  <c:v>25.9.</c:v>
                </c:pt>
                <c:pt idx="3404">
                  <c:v>25.9.</c:v>
                </c:pt>
                <c:pt idx="3405">
                  <c:v>25.9.</c:v>
                </c:pt>
                <c:pt idx="3406">
                  <c:v>25.9.</c:v>
                </c:pt>
                <c:pt idx="3407">
                  <c:v>25.9.</c:v>
                </c:pt>
                <c:pt idx="3408">
                  <c:v>25.9.</c:v>
                </c:pt>
                <c:pt idx="3409">
                  <c:v>25.9.</c:v>
                </c:pt>
                <c:pt idx="3410">
                  <c:v>25.9.</c:v>
                </c:pt>
                <c:pt idx="3411">
                  <c:v>25.9.</c:v>
                </c:pt>
                <c:pt idx="3412">
                  <c:v>25.9.</c:v>
                </c:pt>
                <c:pt idx="3413">
                  <c:v>25.9.</c:v>
                </c:pt>
                <c:pt idx="3414">
                  <c:v>25.9.</c:v>
                </c:pt>
                <c:pt idx="3415">
                  <c:v>25.9.</c:v>
                </c:pt>
                <c:pt idx="3416">
                  <c:v>25.9.</c:v>
                </c:pt>
                <c:pt idx="3417">
                  <c:v>25.9.</c:v>
                </c:pt>
                <c:pt idx="3418">
                  <c:v>25.9.</c:v>
                </c:pt>
                <c:pt idx="3419">
                  <c:v>25.9.</c:v>
                </c:pt>
                <c:pt idx="3420">
                  <c:v>25.9.</c:v>
                </c:pt>
                <c:pt idx="3421">
                  <c:v>25.9.</c:v>
                </c:pt>
                <c:pt idx="3422">
                  <c:v>25.9.</c:v>
                </c:pt>
                <c:pt idx="3423">
                  <c:v>25.9.</c:v>
                </c:pt>
                <c:pt idx="3424">
                  <c:v>25.9.</c:v>
                </c:pt>
                <c:pt idx="3425">
                  <c:v>25.9.</c:v>
                </c:pt>
                <c:pt idx="3426">
                  <c:v>25.9.</c:v>
                </c:pt>
                <c:pt idx="3427">
                  <c:v>25.9.</c:v>
                </c:pt>
                <c:pt idx="3428">
                  <c:v>25.9.</c:v>
                </c:pt>
                <c:pt idx="3429">
                  <c:v>25.9.</c:v>
                </c:pt>
                <c:pt idx="3430">
                  <c:v>25.9.</c:v>
                </c:pt>
                <c:pt idx="3431">
                  <c:v>25.9.</c:v>
                </c:pt>
                <c:pt idx="3432">
                  <c:v>25.9.</c:v>
                </c:pt>
                <c:pt idx="3433">
                  <c:v>25.9.</c:v>
                </c:pt>
                <c:pt idx="3434">
                  <c:v>25.9.</c:v>
                </c:pt>
                <c:pt idx="3435">
                  <c:v>25.9.</c:v>
                </c:pt>
                <c:pt idx="3436">
                  <c:v>25.9.</c:v>
                </c:pt>
                <c:pt idx="3437">
                  <c:v>25.9.</c:v>
                </c:pt>
                <c:pt idx="3438">
                  <c:v>25.9.</c:v>
                </c:pt>
                <c:pt idx="3439">
                  <c:v>25.9.</c:v>
                </c:pt>
                <c:pt idx="3440">
                  <c:v>25.9.</c:v>
                </c:pt>
                <c:pt idx="3441">
                  <c:v>25.9.</c:v>
                </c:pt>
                <c:pt idx="3442">
                  <c:v>25.9.</c:v>
                </c:pt>
                <c:pt idx="3443">
                  <c:v>25.9.</c:v>
                </c:pt>
                <c:pt idx="3444">
                  <c:v>25.9.</c:v>
                </c:pt>
                <c:pt idx="3445">
                  <c:v>25.9.</c:v>
                </c:pt>
                <c:pt idx="3446">
                  <c:v>25.9.</c:v>
                </c:pt>
                <c:pt idx="3447">
                  <c:v>25.9.</c:v>
                </c:pt>
                <c:pt idx="3448">
                  <c:v>25.9.</c:v>
                </c:pt>
                <c:pt idx="3449">
                  <c:v>25.9.</c:v>
                </c:pt>
                <c:pt idx="3450">
                  <c:v>25.9.</c:v>
                </c:pt>
                <c:pt idx="3451">
                  <c:v>25.9.</c:v>
                </c:pt>
                <c:pt idx="3452">
                  <c:v>25.9.</c:v>
                </c:pt>
                <c:pt idx="3453">
                  <c:v>25.9.</c:v>
                </c:pt>
                <c:pt idx="3454">
                  <c:v>25.9.</c:v>
                </c:pt>
                <c:pt idx="3455">
                  <c:v>25.9.</c:v>
                </c:pt>
                <c:pt idx="3456">
                  <c:v>25.9.</c:v>
                </c:pt>
                <c:pt idx="3457">
                  <c:v>25.9.</c:v>
                </c:pt>
                <c:pt idx="3458">
                  <c:v>25.9.</c:v>
                </c:pt>
                <c:pt idx="3459">
                  <c:v>25.9.</c:v>
                </c:pt>
                <c:pt idx="3460">
                  <c:v>25.9.</c:v>
                </c:pt>
                <c:pt idx="3461">
                  <c:v>25.9.</c:v>
                </c:pt>
                <c:pt idx="3462">
                  <c:v>25.9.</c:v>
                </c:pt>
                <c:pt idx="3463">
                  <c:v>25.9.</c:v>
                </c:pt>
                <c:pt idx="3464">
                  <c:v>25.9.</c:v>
                </c:pt>
                <c:pt idx="3465">
                  <c:v>25.9.</c:v>
                </c:pt>
                <c:pt idx="3466">
                  <c:v>25.9.</c:v>
                </c:pt>
                <c:pt idx="3467">
                  <c:v>25.9.</c:v>
                </c:pt>
                <c:pt idx="3468">
                  <c:v>25.9.</c:v>
                </c:pt>
                <c:pt idx="3469">
                  <c:v>25.9.</c:v>
                </c:pt>
                <c:pt idx="3470">
                  <c:v>25.9.</c:v>
                </c:pt>
                <c:pt idx="3471">
                  <c:v>25.9.</c:v>
                </c:pt>
                <c:pt idx="3472">
                  <c:v>25.9.</c:v>
                </c:pt>
                <c:pt idx="3473">
                  <c:v>25.9.</c:v>
                </c:pt>
                <c:pt idx="3474">
                  <c:v>25.9.</c:v>
                </c:pt>
                <c:pt idx="3475">
                  <c:v>25.9.</c:v>
                </c:pt>
                <c:pt idx="3476">
                  <c:v>25.9.</c:v>
                </c:pt>
                <c:pt idx="3477">
                  <c:v>25.9.</c:v>
                </c:pt>
                <c:pt idx="3478">
                  <c:v>25.9.</c:v>
                </c:pt>
                <c:pt idx="3479">
                  <c:v>25.9.</c:v>
                </c:pt>
                <c:pt idx="3480">
                  <c:v>25.9.</c:v>
                </c:pt>
                <c:pt idx="3481">
                  <c:v>25.9.</c:v>
                </c:pt>
                <c:pt idx="3482">
                  <c:v>25.9.</c:v>
                </c:pt>
                <c:pt idx="3483">
                  <c:v>25.9.</c:v>
                </c:pt>
                <c:pt idx="3484">
                  <c:v>25.9.</c:v>
                </c:pt>
                <c:pt idx="3485">
                  <c:v>25.9.</c:v>
                </c:pt>
                <c:pt idx="3486">
                  <c:v>25.9.</c:v>
                </c:pt>
                <c:pt idx="3487">
                  <c:v>25.9.</c:v>
                </c:pt>
                <c:pt idx="3488">
                  <c:v>25.9.</c:v>
                </c:pt>
                <c:pt idx="3489">
                  <c:v>25.9.</c:v>
                </c:pt>
                <c:pt idx="3490">
                  <c:v>25.9.</c:v>
                </c:pt>
                <c:pt idx="3491">
                  <c:v>25.9.</c:v>
                </c:pt>
                <c:pt idx="3492">
                  <c:v>25.9.</c:v>
                </c:pt>
                <c:pt idx="3493">
                  <c:v>25.9.</c:v>
                </c:pt>
                <c:pt idx="3494">
                  <c:v>25.9.</c:v>
                </c:pt>
                <c:pt idx="3495">
                  <c:v>25.9.</c:v>
                </c:pt>
                <c:pt idx="3496">
                  <c:v>25.9.</c:v>
                </c:pt>
                <c:pt idx="3497">
                  <c:v>25.9.</c:v>
                </c:pt>
                <c:pt idx="3498">
                  <c:v>25.9.</c:v>
                </c:pt>
                <c:pt idx="3499">
                  <c:v>25.9.</c:v>
                </c:pt>
                <c:pt idx="3500">
                  <c:v>25.9.</c:v>
                </c:pt>
                <c:pt idx="3501">
                  <c:v>25.9.</c:v>
                </c:pt>
                <c:pt idx="3502">
                  <c:v>25.9.</c:v>
                </c:pt>
                <c:pt idx="3503">
                  <c:v>25.9.</c:v>
                </c:pt>
                <c:pt idx="3504">
                  <c:v>25.9.</c:v>
                </c:pt>
                <c:pt idx="3505">
                  <c:v>25.9.</c:v>
                </c:pt>
                <c:pt idx="3506">
                  <c:v>25.9.</c:v>
                </c:pt>
                <c:pt idx="3507">
                  <c:v>25.9.</c:v>
                </c:pt>
                <c:pt idx="3508">
                  <c:v>25.9.</c:v>
                </c:pt>
                <c:pt idx="3509">
                  <c:v>25.9.</c:v>
                </c:pt>
                <c:pt idx="3510">
                  <c:v>25.9.</c:v>
                </c:pt>
                <c:pt idx="3511">
                  <c:v>25.9.</c:v>
                </c:pt>
                <c:pt idx="3512">
                  <c:v>25.9.</c:v>
                </c:pt>
                <c:pt idx="3513">
                  <c:v>25.9.</c:v>
                </c:pt>
                <c:pt idx="3514">
                  <c:v>25.9.</c:v>
                </c:pt>
                <c:pt idx="3515">
                  <c:v>25.9.</c:v>
                </c:pt>
                <c:pt idx="3516">
                  <c:v>25.9.</c:v>
                </c:pt>
                <c:pt idx="3517">
                  <c:v>25.9.</c:v>
                </c:pt>
                <c:pt idx="3518">
                  <c:v>25.9.</c:v>
                </c:pt>
                <c:pt idx="3519">
                  <c:v>25.9.</c:v>
                </c:pt>
                <c:pt idx="3520">
                  <c:v>25.9.</c:v>
                </c:pt>
                <c:pt idx="3521">
                  <c:v>25.9.</c:v>
                </c:pt>
                <c:pt idx="3522">
                  <c:v>25.9.</c:v>
                </c:pt>
                <c:pt idx="3523">
                  <c:v>25.9.</c:v>
                </c:pt>
                <c:pt idx="3524">
                  <c:v>25.9.</c:v>
                </c:pt>
                <c:pt idx="3525">
                  <c:v>25.9.</c:v>
                </c:pt>
                <c:pt idx="3526">
                  <c:v>25.9.</c:v>
                </c:pt>
                <c:pt idx="3527">
                  <c:v>25.9.</c:v>
                </c:pt>
                <c:pt idx="3528">
                  <c:v>25.9.</c:v>
                </c:pt>
                <c:pt idx="3529">
                  <c:v>25.9.</c:v>
                </c:pt>
                <c:pt idx="3530">
                  <c:v>26.9.</c:v>
                </c:pt>
                <c:pt idx="3531">
                  <c:v>26.9.</c:v>
                </c:pt>
                <c:pt idx="3532">
                  <c:v>26.9.</c:v>
                </c:pt>
                <c:pt idx="3533">
                  <c:v>26.9.</c:v>
                </c:pt>
                <c:pt idx="3534">
                  <c:v>26.9.</c:v>
                </c:pt>
                <c:pt idx="3535">
                  <c:v>26.9.</c:v>
                </c:pt>
                <c:pt idx="3536">
                  <c:v>26.9.</c:v>
                </c:pt>
                <c:pt idx="3537">
                  <c:v>26.9.</c:v>
                </c:pt>
                <c:pt idx="3538">
                  <c:v>26.9.</c:v>
                </c:pt>
                <c:pt idx="3539">
                  <c:v>26.9.</c:v>
                </c:pt>
                <c:pt idx="3540">
                  <c:v>26.9.</c:v>
                </c:pt>
                <c:pt idx="3541">
                  <c:v>26.9.</c:v>
                </c:pt>
                <c:pt idx="3542">
                  <c:v>26.9.</c:v>
                </c:pt>
                <c:pt idx="3543">
                  <c:v>26.9.</c:v>
                </c:pt>
                <c:pt idx="3544">
                  <c:v>26.9.</c:v>
                </c:pt>
                <c:pt idx="3545">
                  <c:v>26.9.</c:v>
                </c:pt>
                <c:pt idx="3546">
                  <c:v>26.9.</c:v>
                </c:pt>
                <c:pt idx="3547">
                  <c:v>26.9.</c:v>
                </c:pt>
                <c:pt idx="3548">
                  <c:v>26.9.</c:v>
                </c:pt>
                <c:pt idx="3549">
                  <c:v>26.9.</c:v>
                </c:pt>
                <c:pt idx="3550">
                  <c:v>26.9.</c:v>
                </c:pt>
                <c:pt idx="3551">
                  <c:v>26.9.</c:v>
                </c:pt>
                <c:pt idx="3552">
                  <c:v>26.9.</c:v>
                </c:pt>
                <c:pt idx="3553">
                  <c:v>26.9.</c:v>
                </c:pt>
                <c:pt idx="3554">
                  <c:v>26.9.</c:v>
                </c:pt>
                <c:pt idx="3555">
                  <c:v>26.9.</c:v>
                </c:pt>
                <c:pt idx="3556">
                  <c:v>26.9.</c:v>
                </c:pt>
                <c:pt idx="3557">
                  <c:v>26.9.</c:v>
                </c:pt>
                <c:pt idx="3558">
                  <c:v>26.9.</c:v>
                </c:pt>
                <c:pt idx="3559">
                  <c:v>26.9.</c:v>
                </c:pt>
                <c:pt idx="3560">
                  <c:v>26.9.</c:v>
                </c:pt>
                <c:pt idx="3561">
                  <c:v>26.9.</c:v>
                </c:pt>
                <c:pt idx="3562">
                  <c:v>26.9.</c:v>
                </c:pt>
                <c:pt idx="3563">
                  <c:v>26.9.</c:v>
                </c:pt>
                <c:pt idx="3564">
                  <c:v>26.9.</c:v>
                </c:pt>
                <c:pt idx="3565">
                  <c:v>26.9.</c:v>
                </c:pt>
                <c:pt idx="3566">
                  <c:v>26.9.</c:v>
                </c:pt>
                <c:pt idx="3567">
                  <c:v>26.9.</c:v>
                </c:pt>
                <c:pt idx="3568">
                  <c:v>26.9.</c:v>
                </c:pt>
                <c:pt idx="3569">
                  <c:v>26.9.</c:v>
                </c:pt>
                <c:pt idx="3570">
                  <c:v>26.9.</c:v>
                </c:pt>
                <c:pt idx="3571">
                  <c:v>26.9.</c:v>
                </c:pt>
                <c:pt idx="3572">
                  <c:v>26.9.</c:v>
                </c:pt>
                <c:pt idx="3573">
                  <c:v>26.9.</c:v>
                </c:pt>
                <c:pt idx="3574">
                  <c:v>26.9.</c:v>
                </c:pt>
                <c:pt idx="3575">
                  <c:v>26.9.</c:v>
                </c:pt>
                <c:pt idx="3576">
                  <c:v>26.9.</c:v>
                </c:pt>
                <c:pt idx="3577">
                  <c:v>26.9.</c:v>
                </c:pt>
                <c:pt idx="3578">
                  <c:v>26.9.</c:v>
                </c:pt>
                <c:pt idx="3579">
                  <c:v>26.9.</c:v>
                </c:pt>
                <c:pt idx="3580">
                  <c:v>26.9.</c:v>
                </c:pt>
                <c:pt idx="3581">
                  <c:v>26.9.</c:v>
                </c:pt>
                <c:pt idx="3582">
                  <c:v>26.9.</c:v>
                </c:pt>
                <c:pt idx="3583">
                  <c:v>26.9.</c:v>
                </c:pt>
                <c:pt idx="3584">
                  <c:v>26.9.</c:v>
                </c:pt>
                <c:pt idx="3585">
                  <c:v>26.9.</c:v>
                </c:pt>
                <c:pt idx="3586">
                  <c:v>26.9.</c:v>
                </c:pt>
                <c:pt idx="3587">
                  <c:v>26.9.</c:v>
                </c:pt>
                <c:pt idx="3588">
                  <c:v>26.9.</c:v>
                </c:pt>
                <c:pt idx="3589">
                  <c:v>26.9.</c:v>
                </c:pt>
                <c:pt idx="3590">
                  <c:v>26.9.</c:v>
                </c:pt>
                <c:pt idx="3591">
                  <c:v>26.9.</c:v>
                </c:pt>
                <c:pt idx="3592">
                  <c:v>26.9.</c:v>
                </c:pt>
                <c:pt idx="3593">
                  <c:v>26.9.</c:v>
                </c:pt>
                <c:pt idx="3594">
                  <c:v>26.9.</c:v>
                </c:pt>
                <c:pt idx="3595">
                  <c:v>26.9.</c:v>
                </c:pt>
                <c:pt idx="3596">
                  <c:v>26.9.</c:v>
                </c:pt>
                <c:pt idx="3597">
                  <c:v>26.9.</c:v>
                </c:pt>
                <c:pt idx="3598">
                  <c:v>26.9.</c:v>
                </c:pt>
                <c:pt idx="3599">
                  <c:v>26.9.</c:v>
                </c:pt>
                <c:pt idx="3600">
                  <c:v>26.9.</c:v>
                </c:pt>
                <c:pt idx="3601">
                  <c:v>26.9.</c:v>
                </c:pt>
                <c:pt idx="3602">
                  <c:v>26.9.</c:v>
                </c:pt>
                <c:pt idx="3603">
                  <c:v>26.9.</c:v>
                </c:pt>
                <c:pt idx="3604">
                  <c:v>26.9.</c:v>
                </c:pt>
                <c:pt idx="3605">
                  <c:v>26.9.</c:v>
                </c:pt>
                <c:pt idx="3606">
                  <c:v>26.9.</c:v>
                </c:pt>
                <c:pt idx="3607">
                  <c:v>26.9.</c:v>
                </c:pt>
                <c:pt idx="3608">
                  <c:v>26.9.</c:v>
                </c:pt>
                <c:pt idx="3609">
                  <c:v>26.9.</c:v>
                </c:pt>
                <c:pt idx="3610">
                  <c:v>26.9.</c:v>
                </c:pt>
                <c:pt idx="3611">
                  <c:v>26.9.</c:v>
                </c:pt>
                <c:pt idx="3612">
                  <c:v>26.9.</c:v>
                </c:pt>
                <c:pt idx="3613">
                  <c:v>26.9.</c:v>
                </c:pt>
                <c:pt idx="3614">
                  <c:v>26.9.</c:v>
                </c:pt>
                <c:pt idx="3615">
                  <c:v>26.9.</c:v>
                </c:pt>
                <c:pt idx="3616">
                  <c:v>26.9.</c:v>
                </c:pt>
                <c:pt idx="3617">
                  <c:v>26.9.</c:v>
                </c:pt>
                <c:pt idx="3618">
                  <c:v>26.9.</c:v>
                </c:pt>
                <c:pt idx="3619">
                  <c:v>26.9.</c:v>
                </c:pt>
                <c:pt idx="3620">
                  <c:v>26.9.</c:v>
                </c:pt>
                <c:pt idx="3621">
                  <c:v>26.9.</c:v>
                </c:pt>
                <c:pt idx="3622">
                  <c:v>26.9.</c:v>
                </c:pt>
                <c:pt idx="3623">
                  <c:v>26.9.</c:v>
                </c:pt>
                <c:pt idx="3624">
                  <c:v>26.9.</c:v>
                </c:pt>
                <c:pt idx="3625">
                  <c:v>26.9.</c:v>
                </c:pt>
                <c:pt idx="3626">
                  <c:v>26.9.</c:v>
                </c:pt>
                <c:pt idx="3627">
                  <c:v>26.9.</c:v>
                </c:pt>
                <c:pt idx="3628">
                  <c:v>26.9.</c:v>
                </c:pt>
                <c:pt idx="3629">
                  <c:v>26.9.</c:v>
                </c:pt>
                <c:pt idx="3630">
                  <c:v>26.9.</c:v>
                </c:pt>
                <c:pt idx="3631">
                  <c:v>26.9.</c:v>
                </c:pt>
                <c:pt idx="3632">
                  <c:v>26.9.</c:v>
                </c:pt>
                <c:pt idx="3633">
                  <c:v>26.9.</c:v>
                </c:pt>
                <c:pt idx="3634">
                  <c:v>26.9.</c:v>
                </c:pt>
                <c:pt idx="3635">
                  <c:v>26.9.</c:v>
                </c:pt>
                <c:pt idx="3636">
                  <c:v>26.9.</c:v>
                </c:pt>
                <c:pt idx="3637">
                  <c:v>26.9.</c:v>
                </c:pt>
                <c:pt idx="3638">
                  <c:v>26.9.</c:v>
                </c:pt>
                <c:pt idx="3639">
                  <c:v>26.9.</c:v>
                </c:pt>
                <c:pt idx="3640">
                  <c:v>26.9.</c:v>
                </c:pt>
                <c:pt idx="3641">
                  <c:v>26.9.</c:v>
                </c:pt>
                <c:pt idx="3642">
                  <c:v>26.9.</c:v>
                </c:pt>
                <c:pt idx="3643">
                  <c:v>26.9.</c:v>
                </c:pt>
                <c:pt idx="3644">
                  <c:v>26.9.</c:v>
                </c:pt>
                <c:pt idx="3645">
                  <c:v>26.9.</c:v>
                </c:pt>
                <c:pt idx="3646">
                  <c:v>26.9.</c:v>
                </c:pt>
                <c:pt idx="3647">
                  <c:v>26.9.</c:v>
                </c:pt>
                <c:pt idx="3648">
                  <c:v>26.9.</c:v>
                </c:pt>
                <c:pt idx="3649">
                  <c:v>26.9.</c:v>
                </c:pt>
                <c:pt idx="3650">
                  <c:v>26.9.</c:v>
                </c:pt>
                <c:pt idx="3651">
                  <c:v>26.9.</c:v>
                </c:pt>
                <c:pt idx="3652">
                  <c:v>26.9.</c:v>
                </c:pt>
                <c:pt idx="3653">
                  <c:v>26.9.</c:v>
                </c:pt>
                <c:pt idx="3654">
                  <c:v>26.9.</c:v>
                </c:pt>
                <c:pt idx="3655">
                  <c:v>26.9.</c:v>
                </c:pt>
                <c:pt idx="3656">
                  <c:v>26.9.</c:v>
                </c:pt>
                <c:pt idx="3657">
                  <c:v>26.9.</c:v>
                </c:pt>
                <c:pt idx="3658">
                  <c:v>26.9.</c:v>
                </c:pt>
                <c:pt idx="3659">
                  <c:v>26.9.</c:v>
                </c:pt>
                <c:pt idx="3660">
                  <c:v>26.9.</c:v>
                </c:pt>
                <c:pt idx="3661">
                  <c:v>26.9.</c:v>
                </c:pt>
                <c:pt idx="3662">
                  <c:v>26.9.</c:v>
                </c:pt>
                <c:pt idx="3663">
                  <c:v>26.9.</c:v>
                </c:pt>
                <c:pt idx="3664">
                  <c:v>26.9.</c:v>
                </c:pt>
                <c:pt idx="3665">
                  <c:v>26.9.</c:v>
                </c:pt>
                <c:pt idx="3666">
                  <c:v>26.9.</c:v>
                </c:pt>
                <c:pt idx="3667">
                  <c:v>26.9.</c:v>
                </c:pt>
                <c:pt idx="3668">
                  <c:v>26.9.</c:v>
                </c:pt>
                <c:pt idx="3669">
                  <c:v>26.9.</c:v>
                </c:pt>
                <c:pt idx="3670">
                  <c:v>26.9.</c:v>
                </c:pt>
                <c:pt idx="3671">
                  <c:v>26.9.</c:v>
                </c:pt>
                <c:pt idx="3672">
                  <c:v>26.9.</c:v>
                </c:pt>
                <c:pt idx="3673">
                  <c:v>26.9.</c:v>
                </c:pt>
                <c:pt idx="3674">
                  <c:v>27.9.</c:v>
                </c:pt>
                <c:pt idx="3675">
                  <c:v>27.9.</c:v>
                </c:pt>
                <c:pt idx="3676">
                  <c:v>27.9.</c:v>
                </c:pt>
                <c:pt idx="3677">
                  <c:v>27.9.</c:v>
                </c:pt>
                <c:pt idx="3678">
                  <c:v>27.9.</c:v>
                </c:pt>
                <c:pt idx="3679">
                  <c:v>27.9.</c:v>
                </c:pt>
                <c:pt idx="3680">
                  <c:v>27.9.</c:v>
                </c:pt>
                <c:pt idx="3681">
                  <c:v>27.9.</c:v>
                </c:pt>
                <c:pt idx="3682">
                  <c:v>27.9.</c:v>
                </c:pt>
                <c:pt idx="3683">
                  <c:v>27.9.</c:v>
                </c:pt>
                <c:pt idx="3684">
                  <c:v>27.9.</c:v>
                </c:pt>
                <c:pt idx="3685">
                  <c:v>27.9.</c:v>
                </c:pt>
                <c:pt idx="3686">
                  <c:v>27.9.</c:v>
                </c:pt>
                <c:pt idx="3687">
                  <c:v>27.9.</c:v>
                </c:pt>
                <c:pt idx="3688">
                  <c:v>27.9.</c:v>
                </c:pt>
                <c:pt idx="3689">
                  <c:v>27.9.</c:v>
                </c:pt>
                <c:pt idx="3690">
                  <c:v>27.9.</c:v>
                </c:pt>
                <c:pt idx="3691">
                  <c:v>27.9.</c:v>
                </c:pt>
                <c:pt idx="3692">
                  <c:v>27.9.</c:v>
                </c:pt>
                <c:pt idx="3693">
                  <c:v>27.9.</c:v>
                </c:pt>
                <c:pt idx="3694">
                  <c:v>27.9.</c:v>
                </c:pt>
                <c:pt idx="3695">
                  <c:v>27.9.</c:v>
                </c:pt>
                <c:pt idx="3696">
                  <c:v>27.9.</c:v>
                </c:pt>
                <c:pt idx="3697">
                  <c:v>27.9.</c:v>
                </c:pt>
                <c:pt idx="3698">
                  <c:v>27.9.</c:v>
                </c:pt>
                <c:pt idx="3699">
                  <c:v>27.9.</c:v>
                </c:pt>
                <c:pt idx="3700">
                  <c:v>27.9.</c:v>
                </c:pt>
                <c:pt idx="3701">
                  <c:v>27.9.</c:v>
                </c:pt>
                <c:pt idx="3702">
                  <c:v>27.9.</c:v>
                </c:pt>
                <c:pt idx="3703">
                  <c:v>27.9.</c:v>
                </c:pt>
                <c:pt idx="3704">
                  <c:v>27.9.</c:v>
                </c:pt>
                <c:pt idx="3705">
                  <c:v>27.9.</c:v>
                </c:pt>
                <c:pt idx="3706">
                  <c:v>27.9.</c:v>
                </c:pt>
                <c:pt idx="3707">
                  <c:v>27.9.</c:v>
                </c:pt>
                <c:pt idx="3708">
                  <c:v>27.9.</c:v>
                </c:pt>
                <c:pt idx="3709">
                  <c:v>27.9.</c:v>
                </c:pt>
                <c:pt idx="3710">
                  <c:v>27.9.</c:v>
                </c:pt>
                <c:pt idx="3711">
                  <c:v>27.9.</c:v>
                </c:pt>
                <c:pt idx="3712">
                  <c:v>27.9.</c:v>
                </c:pt>
                <c:pt idx="3713">
                  <c:v>27.9.</c:v>
                </c:pt>
                <c:pt idx="3714">
                  <c:v>27.9.</c:v>
                </c:pt>
                <c:pt idx="3715">
                  <c:v>27.9.</c:v>
                </c:pt>
                <c:pt idx="3716">
                  <c:v>27.9.</c:v>
                </c:pt>
                <c:pt idx="3717">
                  <c:v>27.9.</c:v>
                </c:pt>
                <c:pt idx="3718">
                  <c:v>27.9.</c:v>
                </c:pt>
                <c:pt idx="3719">
                  <c:v>27.9.</c:v>
                </c:pt>
                <c:pt idx="3720">
                  <c:v>27.9.</c:v>
                </c:pt>
                <c:pt idx="3721">
                  <c:v>27.9.</c:v>
                </c:pt>
                <c:pt idx="3722">
                  <c:v>27.9.</c:v>
                </c:pt>
                <c:pt idx="3723">
                  <c:v>27.9.</c:v>
                </c:pt>
                <c:pt idx="3724">
                  <c:v>27.9.</c:v>
                </c:pt>
                <c:pt idx="3725">
                  <c:v>27.9.</c:v>
                </c:pt>
                <c:pt idx="3726">
                  <c:v>27.9.</c:v>
                </c:pt>
                <c:pt idx="3727">
                  <c:v>27.9.</c:v>
                </c:pt>
                <c:pt idx="3728">
                  <c:v>27.9.</c:v>
                </c:pt>
                <c:pt idx="3729">
                  <c:v>27.9.</c:v>
                </c:pt>
                <c:pt idx="3730">
                  <c:v>27.9.</c:v>
                </c:pt>
                <c:pt idx="3731">
                  <c:v>27.9.</c:v>
                </c:pt>
                <c:pt idx="3732">
                  <c:v>27.9.</c:v>
                </c:pt>
                <c:pt idx="3733">
                  <c:v>27.9.</c:v>
                </c:pt>
                <c:pt idx="3734">
                  <c:v>27.9.</c:v>
                </c:pt>
                <c:pt idx="3735">
                  <c:v>27.9.</c:v>
                </c:pt>
                <c:pt idx="3736">
                  <c:v>27.9.</c:v>
                </c:pt>
                <c:pt idx="3737">
                  <c:v>27.9.</c:v>
                </c:pt>
                <c:pt idx="3738">
                  <c:v>27.9.</c:v>
                </c:pt>
                <c:pt idx="3739">
                  <c:v>27.9.</c:v>
                </c:pt>
                <c:pt idx="3740">
                  <c:v>27.9.</c:v>
                </c:pt>
                <c:pt idx="3741">
                  <c:v>27.9.</c:v>
                </c:pt>
                <c:pt idx="3742">
                  <c:v>27.9.</c:v>
                </c:pt>
                <c:pt idx="3743">
                  <c:v>27.9.</c:v>
                </c:pt>
                <c:pt idx="3744">
                  <c:v>27.9.</c:v>
                </c:pt>
                <c:pt idx="3745">
                  <c:v>27.9.</c:v>
                </c:pt>
                <c:pt idx="3746">
                  <c:v>27.9.</c:v>
                </c:pt>
                <c:pt idx="3747">
                  <c:v>27.9.</c:v>
                </c:pt>
                <c:pt idx="3748">
                  <c:v>27.9.</c:v>
                </c:pt>
                <c:pt idx="3749">
                  <c:v>27.9.</c:v>
                </c:pt>
                <c:pt idx="3750">
                  <c:v>27.9.</c:v>
                </c:pt>
                <c:pt idx="3751">
                  <c:v>27.9.</c:v>
                </c:pt>
                <c:pt idx="3752">
                  <c:v>27.9.</c:v>
                </c:pt>
                <c:pt idx="3753">
                  <c:v>27.9.</c:v>
                </c:pt>
                <c:pt idx="3754">
                  <c:v>27.9.</c:v>
                </c:pt>
                <c:pt idx="3755">
                  <c:v>27.9.</c:v>
                </c:pt>
                <c:pt idx="3756">
                  <c:v>27.9.</c:v>
                </c:pt>
                <c:pt idx="3757">
                  <c:v>27.9.</c:v>
                </c:pt>
                <c:pt idx="3758">
                  <c:v>27.9.</c:v>
                </c:pt>
                <c:pt idx="3759">
                  <c:v>27.9.</c:v>
                </c:pt>
                <c:pt idx="3760">
                  <c:v>27.9.</c:v>
                </c:pt>
                <c:pt idx="3761">
                  <c:v>27.9.</c:v>
                </c:pt>
                <c:pt idx="3762">
                  <c:v>27.9.</c:v>
                </c:pt>
                <c:pt idx="3763">
                  <c:v>27.9.</c:v>
                </c:pt>
                <c:pt idx="3764">
                  <c:v>27.9.</c:v>
                </c:pt>
                <c:pt idx="3765">
                  <c:v>27.9.</c:v>
                </c:pt>
                <c:pt idx="3766">
                  <c:v>27.9.</c:v>
                </c:pt>
                <c:pt idx="3767">
                  <c:v>27.9.</c:v>
                </c:pt>
                <c:pt idx="3768">
                  <c:v>27.9.</c:v>
                </c:pt>
                <c:pt idx="3769">
                  <c:v>27.9.</c:v>
                </c:pt>
                <c:pt idx="3770">
                  <c:v>27.9.</c:v>
                </c:pt>
                <c:pt idx="3771">
                  <c:v>27.9.</c:v>
                </c:pt>
                <c:pt idx="3772">
                  <c:v>27.9.</c:v>
                </c:pt>
                <c:pt idx="3773">
                  <c:v>27.9.</c:v>
                </c:pt>
                <c:pt idx="3774">
                  <c:v>27.9.</c:v>
                </c:pt>
                <c:pt idx="3775">
                  <c:v>27.9.</c:v>
                </c:pt>
                <c:pt idx="3776">
                  <c:v>27.9.</c:v>
                </c:pt>
                <c:pt idx="3777">
                  <c:v>27.9.</c:v>
                </c:pt>
                <c:pt idx="3778">
                  <c:v>27.9.</c:v>
                </c:pt>
                <c:pt idx="3779">
                  <c:v>27.9.</c:v>
                </c:pt>
                <c:pt idx="3780">
                  <c:v>27.9.</c:v>
                </c:pt>
                <c:pt idx="3781">
                  <c:v>27.9.</c:v>
                </c:pt>
                <c:pt idx="3782">
                  <c:v>27.9.</c:v>
                </c:pt>
                <c:pt idx="3783">
                  <c:v>27.9.</c:v>
                </c:pt>
                <c:pt idx="3784">
                  <c:v>27.9.</c:v>
                </c:pt>
                <c:pt idx="3785">
                  <c:v>27.9.</c:v>
                </c:pt>
                <c:pt idx="3786">
                  <c:v>27.9.</c:v>
                </c:pt>
                <c:pt idx="3787">
                  <c:v>27.9.</c:v>
                </c:pt>
                <c:pt idx="3788">
                  <c:v>27.9.</c:v>
                </c:pt>
                <c:pt idx="3789">
                  <c:v>27.9.</c:v>
                </c:pt>
                <c:pt idx="3790">
                  <c:v>27.9.</c:v>
                </c:pt>
                <c:pt idx="3791">
                  <c:v>27.9.</c:v>
                </c:pt>
                <c:pt idx="3792">
                  <c:v>27.9.</c:v>
                </c:pt>
                <c:pt idx="3793">
                  <c:v>27.9.</c:v>
                </c:pt>
                <c:pt idx="3794">
                  <c:v>27.9.</c:v>
                </c:pt>
                <c:pt idx="3795">
                  <c:v>27.9.</c:v>
                </c:pt>
                <c:pt idx="3796">
                  <c:v>27.9.</c:v>
                </c:pt>
                <c:pt idx="3797">
                  <c:v>27.9.</c:v>
                </c:pt>
                <c:pt idx="3798">
                  <c:v>27.9.</c:v>
                </c:pt>
                <c:pt idx="3799">
                  <c:v>27.9.</c:v>
                </c:pt>
                <c:pt idx="3800">
                  <c:v>27.9.</c:v>
                </c:pt>
                <c:pt idx="3801">
                  <c:v>27.9.</c:v>
                </c:pt>
                <c:pt idx="3802">
                  <c:v>27.9.</c:v>
                </c:pt>
                <c:pt idx="3803">
                  <c:v>27.9.</c:v>
                </c:pt>
                <c:pt idx="3804">
                  <c:v>27.9.</c:v>
                </c:pt>
                <c:pt idx="3805">
                  <c:v>27.9.</c:v>
                </c:pt>
                <c:pt idx="3806">
                  <c:v>27.9.</c:v>
                </c:pt>
                <c:pt idx="3807">
                  <c:v>27.9.</c:v>
                </c:pt>
                <c:pt idx="3808">
                  <c:v>27.9.</c:v>
                </c:pt>
                <c:pt idx="3809">
                  <c:v>27.9.</c:v>
                </c:pt>
                <c:pt idx="3810">
                  <c:v>27.9.</c:v>
                </c:pt>
                <c:pt idx="3811">
                  <c:v>27.9.</c:v>
                </c:pt>
                <c:pt idx="3812">
                  <c:v>27.9.</c:v>
                </c:pt>
                <c:pt idx="3813">
                  <c:v>27.9.</c:v>
                </c:pt>
                <c:pt idx="3814">
                  <c:v>27.9.</c:v>
                </c:pt>
                <c:pt idx="3815">
                  <c:v>27.9.</c:v>
                </c:pt>
                <c:pt idx="3816">
                  <c:v>27.9.</c:v>
                </c:pt>
                <c:pt idx="3817">
                  <c:v>27.9.</c:v>
                </c:pt>
                <c:pt idx="3818">
                  <c:v>28.9.</c:v>
                </c:pt>
                <c:pt idx="3819">
                  <c:v>28.9.</c:v>
                </c:pt>
                <c:pt idx="3820">
                  <c:v>28.9.</c:v>
                </c:pt>
                <c:pt idx="3821">
                  <c:v>28.9.</c:v>
                </c:pt>
                <c:pt idx="3822">
                  <c:v>28.9.</c:v>
                </c:pt>
                <c:pt idx="3823">
                  <c:v>28.9.</c:v>
                </c:pt>
                <c:pt idx="3824">
                  <c:v>28.9.</c:v>
                </c:pt>
                <c:pt idx="3825">
                  <c:v>28.9.</c:v>
                </c:pt>
                <c:pt idx="3826">
                  <c:v>28.9.</c:v>
                </c:pt>
                <c:pt idx="3827">
                  <c:v>28.9.</c:v>
                </c:pt>
                <c:pt idx="3828">
                  <c:v>28.9.</c:v>
                </c:pt>
                <c:pt idx="3829">
                  <c:v>28.9.</c:v>
                </c:pt>
                <c:pt idx="3830">
                  <c:v>28.9.</c:v>
                </c:pt>
                <c:pt idx="3831">
                  <c:v>28.9.</c:v>
                </c:pt>
                <c:pt idx="3832">
                  <c:v>28.9.</c:v>
                </c:pt>
                <c:pt idx="3833">
                  <c:v>28.9.</c:v>
                </c:pt>
                <c:pt idx="3834">
                  <c:v>28.9.</c:v>
                </c:pt>
                <c:pt idx="3835">
                  <c:v>28.9.</c:v>
                </c:pt>
                <c:pt idx="3836">
                  <c:v>28.9.</c:v>
                </c:pt>
                <c:pt idx="3837">
                  <c:v>28.9.</c:v>
                </c:pt>
                <c:pt idx="3838">
                  <c:v>28.9.</c:v>
                </c:pt>
                <c:pt idx="3839">
                  <c:v>28.9.</c:v>
                </c:pt>
                <c:pt idx="3840">
                  <c:v>28.9.</c:v>
                </c:pt>
                <c:pt idx="3841">
                  <c:v>28.9.</c:v>
                </c:pt>
                <c:pt idx="3842">
                  <c:v>28.9.</c:v>
                </c:pt>
                <c:pt idx="3843">
                  <c:v>28.9.</c:v>
                </c:pt>
                <c:pt idx="3844">
                  <c:v>28.9.</c:v>
                </c:pt>
                <c:pt idx="3845">
                  <c:v>28.9.</c:v>
                </c:pt>
                <c:pt idx="3846">
                  <c:v>28.9.</c:v>
                </c:pt>
                <c:pt idx="3847">
                  <c:v>28.9.</c:v>
                </c:pt>
                <c:pt idx="3848">
                  <c:v>28.9.</c:v>
                </c:pt>
                <c:pt idx="3849">
                  <c:v>28.9.</c:v>
                </c:pt>
                <c:pt idx="3850">
                  <c:v>28.9.</c:v>
                </c:pt>
                <c:pt idx="3851">
                  <c:v>28.9.</c:v>
                </c:pt>
                <c:pt idx="3852">
                  <c:v>28.9.</c:v>
                </c:pt>
                <c:pt idx="3853">
                  <c:v>28.9.</c:v>
                </c:pt>
                <c:pt idx="3854">
                  <c:v>28.9.</c:v>
                </c:pt>
                <c:pt idx="3855">
                  <c:v>28.9.</c:v>
                </c:pt>
                <c:pt idx="3856">
                  <c:v>28.9.</c:v>
                </c:pt>
                <c:pt idx="3857">
                  <c:v>28.9.</c:v>
                </c:pt>
                <c:pt idx="3858">
                  <c:v>28.9.</c:v>
                </c:pt>
                <c:pt idx="3859">
                  <c:v>28.9.</c:v>
                </c:pt>
                <c:pt idx="3860">
                  <c:v>28.9.</c:v>
                </c:pt>
                <c:pt idx="3861">
                  <c:v>28.9.</c:v>
                </c:pt>
                <c:pt idx="3862">
                  <c:v>28.9.</c:v>
                </c:pt>
                <c:pt idx="3863">
                  <c:v>28.9.</c:v>
                </c:pt>
                <c:pt idx="3864">
                  <c:v>28.9.</c:v>
                </c:pt>
                <c:pt idx="3865">
                  <c:v>28.9.</c:v>
                </c:pt>
                <c:pt idx="3866">
                  <c:v>28.9.</c:v>
                </c:pt>
                <c:pt idx="3867">
                  <c:v>28.9.</c:v>
                </c:pt>
                <c:pt idx="3868">
                  <c:v>28.9.</c:v>
                </c:pt>
                <c:pt idx="3869">
                  <c:v>28.9.</c:v>
                </c:pt>
                <c:pt idx="3870">
                  <c:v>28.9.</c:v>
                </c:pt>
                <c:pt idx="3871">
                  <c:v>28.9.</c:v>
                </c:pt>
                <c:pt idx="3872">
                  <c:v>28.9.</c:v>
                </c:pt>
                <c:pt idx="3873">
                  <c:v>28.9.</c:v>
                </c:pt>
                <c:pt idx="3874">
                  <c:v>28.9.</c:v>
                </c:pt>
                <c:pt idx="3875">
                  <c:v>28.9.</c:v>
                </c:pt>
                <c:pt idx="3876">
                  <c:v>28.9.</c:v>
                </c:pt>
                <c:pt idx="3877">
                  <c:v>28.9.</c:v>
                </c:pt>
                <c:pt idx="3878">
                  <c:v>28.9.</c:v>
                </c:pt>
                <c:pt idx="3879">
                  <c:v>28.9.</c:v>
                </c:pt>
                <c:pt idx="3880">
                  <c:v>28.9.</c:v>
                </c:pt>
                <c:pt idx="3881">
                  <c:v>28.9.</c:v>
                </c:pt>
                <c:pt idx="3882">
                  <c:v>28.9.</c:v>
                </c:pt>
                <c:pt idx="3883">
                  <c:v>28.9.</c:v>
                </c:pt>
                <c:pt idx="3884">
                  <c:v>28.9.</c:v>
                </c:pt>
                <c:pt idx="3885">
                  <c:v>28.9.</c:v>
                </c:pt>
                <c:pt idx="3886">
                  <c:v>28.9.</c:v>
                </c:pt>
                <c:pt idx="3887">
                  <c:v>28.9.</c:v>
                </c:pt>
                <c:pt idx="3888">
                  <c:v>28.9.</c:v>
                </c:pt>
                <c:pt idx="3889">
                  <c:v>28.9.</c:v>
                </c:pt>
                <c:pt idx="3890">
                  <c:v>28.9.</c:v>
                </c:pt>
                <c:pt idx="3891">
                  <c:v>28.9.</c:v>
                </c:pt>
                <c:pt idx="3892">
                  <c:v>28.9.</c:v>
                </c:pt>
                <c:pt idx="3893">
                  <c:v>28.9.</c:v>
                </c:pt>
                <c:pt idx="3894">
                  <c:v>28.9.</c:v>
                </c:pt>
                <c:pt idx="3895">
                  <c:v>28.9.</c:v>
                </c:pt>
                <c:pt idx="3896">
                  <c:v>28.9.</c:v>
                </c:pt>
                <c:pt idx="3897">
                  <c:v>28.9.</c:v>
                </c:pt>
                <c:pt idx="3898">
                  <c:v>28.9.</c:v>
                </c:pt>
                <c:pt idx="3899">
                  <c:v>28.9.</c:v>
                </c:pt>
                <c:pt idx="3900">
                  <c:v>28.9.</c:v>
                </c:pt>
                <c:pt idx="3901">
                  <c:v>28.9.</c:v>
                </c:pt>
                <c:pt idx="3902">
                  <c:v>28.9.</c:v>
                </c:pt>
                <c:pt idx="3903">
                  <c:v>28.9.</c:v>
                </c:pt>
                <c:pt idx="3904">
                  <c:v>28.9.</c:v>
                </c:pt>
                <c:pt idx="3905">
                  <c:v>28.9.</c:v>
                </c:pt>
                <c:pt idx="3906">
                  <c:v>28.9.</c:v>
                </c:pt>
                <c:pt idx="3907">
                  <c:v>28.9.</c:v>
                </c:pt>
                <c:pt idx="3908">
                  <c:v>28.9.</c:v>
                </c:pt>
                <c:pt idx="3909">
                  <c:v>28.9.</c:v>
                </c:pt>
                <c:pt idx="3910">
                  <c:v>28.9.</c:v>
                </c:pt>
                <c:pt idx="3911">
                  <c:v>28.9.</c:v>
                </c:pt>
                <c:pt idx="3912">
                  <c:v>28.9.</c:v>
                </c:pt>
                <c:pt idx="3913">
                  <c:v>28.9.</c:v>
                </c:pt>
                <c:pt idx="3914">
                  <c:v>28.9.</c:v>
                </c:pt>
                <c:pt idx="3915">
                  <c:v>28.9.</c:v>
                </c:pt>
                <c:pt idx="3916">
                  <c:v>28.9.</c:v>
                </c:pt>
                <c:pt idx="3917">
                  <c:v>28.9.</c:v>
                </c:pt>
                <c:pt idx="3918">
                  <c:v>28.9.</c:v>
                </c:pt>
                <c:pt idx="3919">
                  <c:v>28.9.</c:v>
                </c:pt>
                <c:pt idx="3920">
                  <c:v>28.9.</c:v>
                </c:pt>
                <c:pt idx="3921">
                  <c:v>28.9.</c:v>
                </c:pt>
                <c:pt idx="3922">
                  <c:v>28.9.</c:v>
                </c:pt>
                <c:pt idx="3923">
                  <c:v>28.9.</c:v>
                </c:pt>
                <c:pt idx="3924">
                  <c:v>28.9.</c:v>
                </c:pt>
                <c:pt idx="3925">
                  <c:v>28.9.</c:v>
                </c:pt>
                <c:pt idx="3926">
                  <c:v>28.9.</c:v>
                </c:pt>
                <c:pt idx="3927">
                  <c:v>28.9.</c:v>
                </c:pt>
                <c:pt idx="3928">
                  <c:v>28.9.</c:v>
                </c:pt>
                <c:pt idx="3929">
                  <c:v>28.9.</c:v>
                </c:pt>
                <c:pt idx="3930">
                  <c:v>28.9.</c:v>
                </c:pt>
                <c:pt idx="3931">
                  <c:v>28.9.</c:v>
                </c:pt>
                <c:pt idx="3932">
                  <c:v>28.9.</c:v>
                </c:pt>
                <c:pt idx="3933">
                  <c:v>28.9.</c:v>
                </c:pt>
                <c:pt idx="3934">
                  <c:v>28.9.</c:v>
                </c:pt>
                <c:pt idx="3935">
                  <c:v>28.9.</c:v>
                </c:pt>
                <c:pt idx="3936">
                  <c:v>28.9.</c:v>
                </c:pt>
                <c:pt idx="3937">
                  <c:v>28.9.</c:v>
                </c:pt>
                <c:pt idx="3938">
                  <c:v>28.9.</c:v>
                </c:pt>
                <c:pt idx="3939">
                  <c:v>28.9.</c:v>
                </c:pt>
                <c:pt idx="3940">
                  <c:v>28.9.</c:v>
                </c:pt>
                <c:pt idx="3941">
                  <c:v>28.9.</c:v>
                </c:pt>
                <c:pt idx="3942">
                  <c:v>28.9.</c:v>
                </c:pt>
                <c:pt idx="3943">
                  <c:v>28.9.</c:v>
                </c:pt>
                <c:pt idx="3944">
                  <c:v>28.9.</c:v>
                </c:pt>
                <c:pt idx="3945">
                  <c:v>28.9.</c:v>
                </c:pt>
                <c:pt idx="3946">
                  <c:v>28.9.</c:v>
                </c:pt>
                <c:pt idx="3947">
                  <c:v>28.9.</c:v>
                </c:pt>
                <c:pt idx="3948">
                  <c:v>28.9.</c:v>
                </c:pt>
                <c:pt idx="3949">
                  <c:v>28.9.</c:v>
                </c:pt>
                <c:pt idx="3950">
                  <c:v>28.9.</c:v>
                </c:pt>
                <c:pt idx="3951">
                  <c:v>28.9.</c:v>
                </c:pt>
                <c:pt idx="3952">
                  <c:v>28.9.</c:v>
                </c:pt>
                <c:pt idx="3953">
                  <c:v>28.9.</c:v>
                </c:pt>
                <c:pt idx="3954">
                  <c:v>28.9.</c:v>
                </c:pt>
                <c:pt idx="3955">
                  <c:v>28.9.</c:v>
                </c:pt>
                <c:pt idx="3956">
                  <c:v>28.9.</c:v>
                </c:pt>
                <c:pt idx="3957">
                  <c:v>28.9.</c:v>
                </c:pt>
                <c:pt idx="3958">
                  <c:v>28.9.</c:v>
                </c:pt>
                <c:pt idx="3959">
                  <c:v>28.9.</c:v>
                </c:pt>
                <c:pt idx="3960">
                  <c:v>28.9.</c:v>
                </c:pt>
                <c:pt idx="3961">
                  <c:v>28.9.</c:v>
                </c:pt>
                <c:pt idx="3962">
                  <c:v>29.9.</c:v>
                </c:pt>
                <c:pt idx="3963">
                  <c:v>29.9.</c:v>
                </c:pt>
                <c:pt idx="3964">
                  <c:v>29.9.</c:v>
                </c:pt>
                <c:pt idx="3965">
                  <c:v>29.9.</c:v>
                </c:pt>
                <c:pt idx="3966">
                  <c:v>29.9.</c:v>
                </c:pt>
                <c:pt idx="3967">
                  <c:v>29.9.</c:v>
                </c:pt>
                <c:pt idx="3968">
                  <c:v>29.9.</c:v>
                </c:pt>
                <c:pt idx="3969">
                  <c:v>29.9.</c:v>
                </c:pt>
                <c:pt idx="3970">
                  <c:v>29.9.</c:v>
                </c:pt>
                <c:pt idx="3971">
                  <c:v>29.9.</c:v>
                </c:pt>
                <c:pt idx="3972">
                  <c:v>29.9.</c:v>
                </c:pt>
                <c:pt idx="3973">
                  <c:v>29.9.</c:v>
                </c:pt>
                <c:pt idx="3974">
                  <c:v>29.9.</c:v>
                </c:pt>
                <c:pt idx="3975">
                  <c:v>29.9.</c:v>
                </c:pt>
                <c:pt idx="3976">
                  <c:v>29.9.</c:v>
                </c:pt>
                <c:pt idx="3977">
                  <c:v>29.9.</c:v>
                </c:pt>
                <c:pt idx="3978">
                  <c:v>29.9.</c:v>
                </c:pt>
                <c:pt idx="3979">
                  <c:v>29.9.</c:v>
                </c:pt>
                <c:pt idx="3980">
                  <c:v>29.9.</c:v>
                </c:pt>
                <c:pt idx="3981">
                  <c:v>29.9.</c:v>
                </c:pt>
                <c:pt idx="3982">
                  <c:v>29.9.</c:v>
                </c:pt>
                <c:pt idx="3983">
                  <c:v>29.9.</c:v>
                </c:pt>
                <c:pt idx="3984">
                  <c:v>29.9.</c:v>
                </c:pt>
                <c:pt idx="3985">
                  <c:v>29.9.</c:v>
                </c:pt>
                <c:pt idx="3986">
                  <c:v>29.9.</c:v>
                </c:pt>
                <c:pt idx="3987">
                  <c:v>29.9.</c:v>
                </c:pt>
                <c:pt idx="3988">
                  <c:v>29.9.</c:v>
                </c:pt>
                <c:pt idx="3989">
                  <c:v>29.9.</c:v>
                </c:pt>
                <c:pt idx="3990">
                  <c:v>29.9.</c:v>
                </c:pt>
                <c:pt idx="3991">
                  <c:v>29.9.</c:v>
                </c:pt>
                <c:pt idx="3992">
                  <c:v>29.9.</c:v>
                </c:pt>
                <c:pt idx="3993">
                  <c:v>29.9.</c:v>
                </c:pt>
                <c:pt idx="3994">
                  <c:v>29.9.</c:v>
                </c:pt>
                <c:pt idx="3995">
                  <c:v>29.9.</c:v>
                </c:pt>
                <c:pt idx="3996">
                  <c:v>29.9.</c:v>
                </c:pt>
                <c:pt idx="3997">
                  <c:v>29.9.</c:v>
                </c:pt>
                <c:pt idx="3998">
                  <c:v>29.9.</c:v>
                </c:pt>
                <c:pt idx="3999">
                  <c:v>29.9.</c:v>
                </c:pt>
                <c:pt idx="4000">
                  <c:v>29.9.</c:v>
                </c:pt>
                <c:pt idx="4001">
                  <c:v>29.9.</c:v>
                </c:pt>
                <c:pt idx="4002">
                  <c:v>29.9.</c:v>
                </c:pt>
                <c:pt idx="4003">
                  <c:v>29.9.</c:v>
                </c:pt>
                <c:pt idx="4004">
                  <c:v>29.9.</c:v>
                </c:pt>
                <c:pt idx="4005">
                  <c:v>29.9.</c:v>
                </c:pt>
                <c:pt idx="4006">
                  <c:v>29.9.</c:v>
                </c:pt>
                <c:pt idx="4007">
                  <c:v>29.9.</c:v>
                </c:pt>
                <c:pt idx="4008">
                  <c:v>29.9.</c:v>
                </c:pt>
                <c:pt idx="4009">
                  <c:v>29.9.</c:v>
                </c:pt>
                <c:pt idx="4010">
                  <c:v>29.9.</c:v>
                </c:pt>
                <c:pt idx="4011">
                  <c:v>29.9.</c:v>
                </c:pt>
                <c:pt idx="4012">
                  <c:v>29.9.</c:v>
                </c:pt>
                <c:pt idx="4013">
                  <c:v>29.9.</c:v>
                </c:pt>
                <c:pt idx="4014">
                  <c:v>29.9.</c:v>
                </c:pt>
                <c:pt idx="4015">
                  <c:v>29.9.</c:v>
                </c:pt>
                <c:pt idx="4016">
                  <c:v>29.9.</c:v>
                </c:pt>
                <c:pt idx="4017">
                  <c:v>29.9.</c:v>
                </c:pt>
                <c:pt idx="4018">
                  <c:v>29.9.</c:v>
                </c:pt>
                <c:pt idx="4019">
                  <c:v>29.9.</c:v>
                </c:pt>
                <c:pt idx="4020">
                  <c:v>29.9.</c:v>
                </c:pt>
                <c:pt idx="4021">
                  <c:v>29.9.</c:v>
                </c:pt>
                <c:pt idx="4022">
                  <c:v>29.9.</c:v>
                </c:pt>
                <c:pt idx="4023">
                  <c:v>29.9.</c:v>
                </c:pt>
                <c:pt idx="4024">
                  <c:v>29.9.</c:v>
                </c:pt>
                <c:pt idx="4025">
                  <c:v>29.9.</c:v>
                </c:pt>
                <c:pt idx="4026">
                  <c:v>29.9.</c:v>
                </c:pt>
                <c:pt idx="4027">
                  <c:v>29.9.</c:v>
                </c:pt>
                <c:pt idx="4028">
                  <c:v>29.9.</c:v>
                </c:pt>
                <c:pt idx="4029">
                  <c:v>29.9.</c:v>
                </c:pt>
                <c:pt idx="4030">
                  <c:v>29.9.</c:v>
                </c:pt>
                <c:pt idx="4031">
                  <c:v>29.9.</c:v>
                </c:pt>
                <c:pt idx="4032">
                  <c:v>29.9.</c:v>
                </c:pt>
                <c:pt idx="4033">
                  <c:v>29.9.</c:v>
                </c:pt>
                <c:pt idx="4034">
                  <c:v>29.9.</c:v>
                </c:pt>
                <c:pt idx="4035">
                  <c:v>29.9.</c:v>
                </c:pt>
                <c:pt idx="4036">
                  <c:v>29.9.</c:v>
                </c:pt>
                <c:pt idx="4037">
                  <c:v>29.9.</c:v>
                </c:pt>
                <c:pt idx="4038">
                  <c:v>29.9.</c:v>
                </c:pt>
                <c:pt idx="4039">
                  <c:v>29.9.</c:v>
                </c:pt>
                <c:pt idx="4040">
                  <c:v>29.9.</c:v>
                </c:pt>
                <c:pt idx="4041">
                  <c:v>29.9.</c:v>
                </c:pt>
                <c:pt idx="4042">
                  <c:v>29.9.</c:v>
                </c:pt>
                <c:pt idx="4043">
                  <c:v>29.9.</c:v>
                </c:pt>
                <c:pt idx="4044">
                  <c:v>29.9.</c:v>
                </c:pt>
                <c:pt idx="4045">
                  <c:v>29.9.</c:v>
                </c:pt>
                <c:pt idx="4046">
                  <c:v>29.9.</c:v>
                </c:pt>
                <c:pt idx="4047">
                  <c:v>29.9.</c:v>
                </c:pt>
                <c:pt idx="4048">
                  <c:v>29.9.</c:v>
                </c:pt>
                <c:pt idx="4049">
                  <c:v>29.9.</c:v>
                </c:pt>
                <c:pt idx="4050">
                  <c:v>29.9.</c:v>
                </c:pt>
                <c:pt idx="4051">
                  <c:v>29.9.</c:v>
                </c:pt>
                <c:pt idx="4052">
                  <c:v>29.9.</c:v>
                </c:pt>
                <c:pt idx="4053">
                  <c:v>29.9.</c:v>
                </c:pt>
                <c:pt idx="4054">
                  <c:v>29.9.</c:v>
                </c:pt>
                <c:pt idx="4055">
                  <c:v>29.9.</c:v>
                </c:pt>
                <c:pt idx="4056">
                  <c:v>29.9.</c:v>
                </c:pt>
                <c:pt idx="4057">
                  <c:v>29.9.</c:v>
                </c:pt>
                <c:pt idx="4058">
                  <c:v>29.9.</c:v>
                </c:pt>
                <c:pt idx="4059">
                  <c:v>29.9.</c:v>
                </c:pt>
                <c:pt idx="4060">
                  <c:v>29.9.</c:v>
                </c:pt>
                <c:pt idx="4061">
                  <c:v>29.9.</c:v>
                </c:pt>
                <c:pt idx="4062">
                  <c:v>29.9.</c:v>
                </c:pt>
                <c:pt idx="4063">
                  <c:v>29.9.</c:v>
                </c:pt>
                <c:pt idx="4064">
                  <c:v>29.9.</c:v>
                </c:pt>
                <c:pt idx="4065">
                  <c:v>29.9.</c:v>
                </c:pt>
                <c:pt idx="4066">
                  <c:v>29.9.</c:v>
                </c:pt>
                <c:pt idx="4067">
                  <c:v>29.9.</c:v>
                </c:pt>
                <c:pt idx="4068">
                  <c:v>29.9.</c:v>
                </c:pt>
                <c:pt idx="4069">
                  <c:v>29.9.</c:v>
                </c:pt>
                <c:pt idx="4070">
                  <c:v>29.9.</c:v>
                </c:pt>
                <c:pt idx="4071">
                  <c:v>29.9.</c:v>
                </c:pt>
                <c:pt idx="4072">
                  <c:v>29.9.</c:v>
                </c:pt>
                <c:pt idx="4073">
                  <c:v>29.9.</c:v>
                </c:pt>
                <c:pt idx="4074">
                  <c:v>29.9.</c:v>
                </c:pt>
                <c:pt idx="4075">
                  <c:v>29.9.</c:v>
                </c:pt>
                <c:pt idx="4076">
                  <c:v>29.9.</c:v>
                </c:pt>
                <c:pt idx="4077">
                  <c:v>29.9.</c:v>
                </c:pt>
                <c:pt idx="4078">
                  <c:v>29.9.</c:v>
                </c:pt>
                <c:pt idx="4079">
                  <c:v>29.9.</c:v>
                </c:pt>
                <c:pt idx="4080">
                  <c:v>29.9.</c:v>
                </c:pt>
                <c:pt idx="4081">
                  <c:v>29.9.</c:v>
                </c:pt>
                <c:pt idx="4082">
                  <c:v>29.9.</c:v>
                </c:pt>
                <c:pt idx="4083">
                  <c:v>29.9.</c:v>
                </c:pt>
                <c:pt idx="4084">
                  <c:v>29.9.</c:v>
                </c:pt>
                <c:pt idx="4085">
                  <c:v>29.9.</c:v>
                </c:pt>
                <c:pt idx="4086">
                  <c:v>29.9.</c:v>
                </c:pt>
                <c:pt idx="4087">
                  <c:v>29.9.</c:v>
                </c:pt>
                <c:pt idx="4088">
                  <c:v>29.9.</c:v>
                </c:pt>
                <c:pt idx="4089">
                  <c:v>29.9.</c:v>
                </c:pt>
                <c:pt idx="4090">
                  <c:v>29.9.</c:v>
                </c:pt>
                <c:pt idx="4091">
                  <c:v>29.9.</c:v>
                </c:pt>
                <c:pt idx="4092">
                  <c:v>29.9.</c:v>
                </c:pt>
                <c:pt idx="4093">
                  <c:v>29.9.</c:v>
                </c:pt>
                <c:pt idx="4094">
                  <c:v>29.9.</c:v>
                </c:pt>
                <c:pt idx="4095">
                  <c:v>29.9.</c:v>
                </c:pt>
                <c:pt idx="4096">
                  <c:v>29.9.</c:v>
                </c:pt>
                <c:pt idx="4097">
                  <c:v>29.9.</c:v>
                </c:pt>
                <c:pt idx="4098">
                  <c:v>29.9.</c:v>
                </c:pt>
                <c:pt idx="4099">
                  <c:v>29.9.</c:v>
                </c:pt>
                <c:pt idx="4100">
                  <c:v>29.9.</c:v>
                </c:pt>
                <c:pt idx="4101">
                  <c:v>29.9.</c:v>
                </c:pt>
                <c:pt idx="4102">
                  <c:v>29.9.</c:v>
                </c:pt>
                <c:pt idx="4103">
                  <c:v>29.9.</c:v>
                </c:pt>
                <c:pt idx="4104">
                  <c:v>29.9.</c:v>
                </c:pt>
                <c:pt idx="4105">
                  <c:v>29.9.</c:v>
                </c:pt>
                <c:pt idx="4106">
                  <c:v>30.9.</c:v>
                </c:pt>
                <c:pt idx="4107">
                  <c:v>30.9.</c:v>
                </c:pt>
                <c:pt idx="4108">
                  <c:v>30.9.</c:v>
                </c:pt>
                <c:pt idx="4109">
                  <c:v>30.9.</c:v>
                </c:pt>
                <c:pt idx="4110">
                  <c:v>30.9.</c:v>
                </c:pt>
                <c:pt idx="4111">
                  <c:v>30.9.</c:v>
                </c:pt>
                <c:pt idx="4112">
                  <c:v>30.9.</c:v>
                </c:pt>
                <c:pt idx="4113">
                  <c:v>30.9.</c:v>
                </c:pt>
                <c:pt idx="4114">
                  <c:v>30.9.</c:v>
                </c:pt>
                <c:pt idx="4115">
                  <c:v>30.9.</c:v>
                </c:pt>
                <c:pt idx="4116">
                  <c:v>30.9.</c:v>
                </c:pt>
                <c:pt idx="4117">
                  <c:v>30.9.</c:v>
                </c:pt>
                <c:pt idx="4118">
                  <c:v>30.9.</c:v>
                </c:pt>
                <c:pt idx="4119">
                  <c:v>30.9.</c:v>
                </c:pt>
                <c:pt idx="4120">
                  <c:v>30.9.</c:v>
                </c:pt>
                <c:pt idx="4121">
                  <c:v>30.9.</c:v>
                </c:pt>
                <c:pt idx="4122">
                  <c:v>30.9.</c:v>
                </c:pt>
                <c:pt idx="4123">
                  <c:v>30.9.</c:v>
                </c:pt>
                <c:pt idx="4124">
                  <c:v>30.9.</c:v>
                </c:pt>
                <c:pt idx="4125">
                  <c:v>30.9.</c:v>
                </c:pt>
                <c:pt idx="4126">
                  <c:v>30.9.</c:v>
                </c:pt>
                <c:pt idx="4127">
                  <c:v>30.9.</c:v>
                </c:pt>
                <c:pt idx="4128">
                  <c:v>30.9.</c:v>
                </c:pt>
                <c:pt idx="4129">
                  <c:v>30.9.</c:v>
                </c:pt>
                <c:pt idx="4130">
                  <c:v>30.9.</c:v>
                </c:pt>
                <c:pt idx="4131">
                  <c:v>30.9.</c:v>
                </c:pt>
                <c:pt idx="4132">
                  <c:v>30.9.</c:v>
                </c:pt>
                <c:pt idx="4133">
                  <c:v>30.9.</c:v>
                </c:pt>
                <c:pt idx="4134">
                  <c:v>30.9.</c:v>
                </c:pt>
                <c:pt idx="4135">
                  <c:v>30.9.</c:v>
                </c:pt>
                <c:pt idx="4136">
                  <c:v>30.9.</c:v>
                </c:pt>
                <c:pt idx="4137">
                  <c:v>30.9.</c:v>
                </c:pt>
                <c:pt idx="4138">
                  <c:v>30.9.</c:v>
                </c:pt>
                <c:pt idx="4139">
                  <c:v>30.9.</c:v>
                </c:pt>
                <c:pt idx="4140">
                  <c:v>30.9.</c:v>
                </c:pt>
                <c:pt idx="4141">
                  <c:v>30.9.</c:v>
                </c:pt>
                <c:pt idx="4142">
                  <c:v>30.9.</c:v>
                </c:pt>
                <c:pt idx="4143">
                  <c:v>30.9.</c:v>
                </c:pt>
                <c:pt idx="4144">
                  <c:v>30.9.</c:v>
                </c:pt>
                <c:pt idx="4145">
                  <c:v>30.9.</c:v>
                </c:pt>
                <c:pt idx="4146">
                  <c:v>30.9.</c:v>
                </c:pt>
                <c:pt idx="4147">
                  <c:v>30.9.</c:v>
                </c:pt>
                <c:pt idx="4148">
                  <c:v>30.9.</c:v>
                </c:pt>
                <c:pt idx="4149">
                  <c:v>30.9.</c:v>
                </c:pt>
                <c:pt idx="4150">
                  <c:v>30.9.</c:v>
                </c:pt>
                <c:pt idx="4151">
                  <c:v>30.9.</c:v>
                </c:pt>
                <c:pt idx="4152">
                  <c:v>30.9.</c:v>
                </c:pt>
                <c:pt idx="4153">
                  <c:v>30.9.</c:v>
                </c:pt>
                <c:pt idx="4154">
                  <c:v>30.9.</c:v>
                </c:pt>
                <c:pt idx="4155">
                  <c:v>30.9.</c:v>
                </c:pt>
                <c:pt idx="4156">
                  <c:v>30.9.</c:v>
                </c:pt>
                <c:pt idx="4157">
                  <c:v>30.9.</c:v>
                </c:pt>
                <c:pt idx="4158">
                  <c:v>30.9.</c:v>
                </c:pt>
                <c:pt idx="4159">
                  <c:v>30.9.</c:v>
                </c:pt>
                <c:pt idx="4160">
                  <c:v>30.9.</c:v>
                </c:pt>
                <c:pt idx="4161">
                  <c:v>30.9.</c:v>
                </c:pt>
                <c:pt idx="4162">
                  <c:v>30.9.</c:v>
                </c:pt>
                <c:pt idx="4163">
                  <c:v>30.9.</c:v>
                </c:pt>
                <c:pt idx="4164">
                  <c:v>30.9.</c:v>
                </c:pt>
                <c:pt idx="4165">
                  <c:v>30.9.</c:v>
                </c:pt>
                <c:pt idx="4166">
                  <c:v>30.9.</c:v>
                </c:pt>
                <c:pt idx="4167">
                  <c:v>30.9.</c:v>
                </c:pt>
                <c:pt idx="4168">
                  <c:v>30.9.</c:v>
                </c:pt>
                <c:pt idx="4169">
                  <c:v>30.9.</c:v>
                </c:pt>
                <c:pt idx="4170">
                  <c:v>30.9.</c:v>
                </c:pt>
                <c:pt idx="4171">
                  <c:v>30.9.</c:v>
                </c:pt>
                <c:pt idx="4172">
                  <c:v>30.9.</c:v>
                </c:pt>
                <c:pt idx="4173">
                  <c:v>30.9.</c:v>
                </c:pt>
                <c:pt idx="4174">
                  <c:v>30.9.</c:v>
                </c:pt>
                <c:pt idx="4175">
                  <c:v>30.9.</c:v>
                </c:pt>
                <c:pt idx="4176">
                  <c:v>30.9.</c:v>
                </c:pt>
                <c:pt idx="4177">
                  <c:v>30.9.</c:v>
                </c:pt>
                <c:pt idx="4178">
                  <c:v>30.9.</c:v>
                </c:pt>
                <c:pt idx="4179">
                  <c:v>30.9.</c:v>
                </c:pt>
                <c:pt idx="4180">
                  <c:v>30.9.</c:v>
                </c:pt>
                <c:pt idx="4181">
                  <c:v>30.9.</c:v>
                </c:pt>
                <c:pt idx="4182">
                  <c:v>30.9.</c:v>
                </c:pt>
                <c:pt idx="4183">
                  <c:v>30.9.</c:v>
                </c:pt>
                <c:pt idx="4184">
                  <c:v>30.9.</c:v>
                </c:pt>
                <c:pt idx="4185">
                  <c:v>30.9.</c:v>
                </c:pt>
                <c:pt idx="4186">
                  <c:v>30.9.</c:v>
                </c:pt>
                <c:pt idx="4187">
                  <c:v>30.9.</c:v>
                </c:pt>
                <c:pt idx="4188">
                  <c:v>30.9.</c:v>
                </c:pt>
                <c:pt idx="4189">
                  <c:v>30.9.</c:v>
                </c:pt>
                <c:pt idx="4190">
                  <c:v>30.9.</c:v>
                </c:pt>
                <c:pt idx="4191">
                  <c:v>30.9.</c:v>
                </c:pt>
                <c:pt idx="4192">
                  <c:v>30.9.</c:v>
                </c:pt>
                <c:pt idx="4193">
                  <c:v>30.9.</c:v>
                </c:pt>
                <c:pt idx="4194">
                  <c:v>30.9.</c:v>
                </c:pt>
                <c:pt idx="4195">
                  <c:v>30.9.</c:v>
                </c:pt>
                <c:pt idx="4196">
                  <c:v>30.9.</c:v>
                </c:pt>
                <c:pt idx="4197">
                  <c:v>30.9.</c:v>
                </c:pt>
                <c:pt idx="4198">
                  <c:v>30.9.</c:v>
                </c:pt>
                <c:pt idx="4199">
                  <c:v>30.9.</c:v>
                </c:pt>
                <c:pt idx="4200">
                  <c:v>30.9.</c:v>
                </c:pt>
                <c:pt idx="4201">
                  <c:v>30.9.</c:v>
                </c:pt>
                <c:pt idx="4202">
                  <c:v>30.9.</c:v>
                </c:pt>
                <c:pt idx="4203">
                  <c:v>30.9.</c:v>
                </c:pt>
                <c:pt idx="4204">
                  <c:v>30.9.</c:v>
                </c:pt>
                <c:pt idx="4205">
                  <c:v>30.9.</c:v>
                </c:pt>
                <c:pt idx="4206">
                  <c:v>30.9.</c:v>
                </c:pt>
                <c:pt idx="4207">
                  <c:v>30.9.</c:v>
                </c:pt>
                <c:pt idx="4208">
                  <c:v>30.9.</c:v>
                </c:pt>
                <c:pt idx="4209">
                  <c:v>30.9.</c:v>
                </c:pt>
                <c:pt idx="4210">
                  <c:v>30.9.</c:v>
                </c:pt>
                <c:pt idx="4211">
                  <c:v>30.9.</c:v>
                </c:pt>
                <c:pt idx="4212">
                  <c:v>30.9.</c:v>
                </c:pt>
                <c:pt idx="4213">
                  <c:v>30.9.</c:v>
                </c:pt>
                <c:pt idx="4214">
                  <c:v>30.9.</c:v>
                </c:pt>
                <c:pt idx="4215">
                  <c:v>30.9.</c:v>
                </c:pt>
                <c:pt idx="4216">
                  <c:v>30.9.</c:v>
                </c:pt>
                <c:pt idx="4217">
                  <c:v>30.9.</c:v>
                </c:pt>
                <c:pt idx="4218">
                  <c:v>30.9.</c:v>
                </c:pt>
                <c:pt idx="4219">
                  <c:v>30.9.</c:v>
                </c:pt>
                <c:pt idx="4220">
                  <c:v>30.9.</c:v>
                </c:pt>
                <c:pt idx="4221">
                  <c:v>30.9.</c:v>
                </c:pt>
                <c:pt idx="4222">
                  <c:v>30.9.</c:v>
                </c:pt>
                <c:pt idx="4223">
                  <c:v>30.9.</c:v>
                </c:pt>
                <c:pt idx="4224">
                  <c:v>30.9.</c:v>
                </c:pt>
                <c:pt idx="4225">
                  <c:v>30.9.</c:v>
                </c:pt>
                <c:pt idx="4226">
                  <c:v>30.9.</c:v>
                </c:pt>
                <c:pt idx="4227">
                  <c:v>30.9.</c:v>
                </c:pt>
                <c:pt idx="4228">
                  <c:v>30.9.</c:v>
                </c:pt>
                <c:pt idx="4229">
                  <c:v>30.9.</c:v>
                </c:pt>
                <c:pt idx="4230">
                  <c:v>30.9.</c:v>
                </c:pt>
                <c:pt idx="4231">
                  <c:v>30.9.</c:v>
                </c:pt>
                <c:pt idx="4232">
                  <c:v>30.9.</c:v>
                </c:pt>
                <c:pt idx="4233">
                  <c:v>30.9.</c:v>
                </c:pt>
                <c:pt idx="4234">
                  <c:v>30.9.</c:v>
                </c:pt>
                <c:pt idx="4235">
                  <c:v>30.9.</c:v>
                </c:pt>
                <c:pt idx="4236">
                  <c:v>30.9.</c:v>
                </c:pt>
                <c:pt idx="4237">
                  <c:v>30.9.</c:v>
                </c:pt>
                <c:pt idx="4238">
                  <c:v>30.9.</c:v>
                </c:pt>
                <c:pt idx="4239">
                  <c:v>30.9.</c:v>
                </c:pt>
                <c:pt idx="4240">
                  <c:v>30.9.</c:v>
                </c:pt>
                <c:pt idx="4241">
                  <c:v>30.9.</c:v>
                </c:pt>
                <c:pt idx="4242">
                  <c:v>30.9.</c:v>
                </c:pt>
                <c:pt idx="4243">
                  <c:v>30.9.</c:v>
                </c:pt>
                <c:pt idx="4244">
                  <c:v>30.9.</c:v>
                </c:pt>
                <c:pt idx="4245">
                  <c:v>30.9.</c:v>
                </c:pt>
                <c:pt idx="4246">
                  <c:v>30.9.</c:v>
                </c:pt>
                <c:pt idx="4247">
                  <c:v>30.9.</c:v>
                </c:pt>
                <c:pt idx="4248">
                  <c:v>30.9.</c:v>
                </c:pt>
                <c:pt idx="4249">
                  <c:v>30.9.</c:v>
                </c:pt>
              </c:strCache>
            </c:strRef>
          </c:cat>
          <c:val>
            <c:numRef>
              <c:f>'data meteostanice VSTE'!$G$2:$G$4251</c:f>
              <c:numCache>
                <c:formatCode>General</c:formatCode>
                <c:ptCount val="4250"/>
                <c:pt idx="0">
                  <c:v>726.29998780000005</c:v>
                </c:pt>
                <c:pt idx="1">
                  <c:v>733.79998780000005</c:v>
                </c:pt>
                <c:pt idx="2">
                  <c:v>728.20001219999949</c:v>
                </c:pt>
                <c:pt idx="3">
                  <c:v>742.70001219999949</c:v>
                </c:pt>
                <c:pt idx="4">
                  <c:v>753.5</c:v>
                </c:pt>
                <c:pt idx="5">
                  <c:v>748.70001219999949</c:v>
                </c:pt>
                <c:pt idx="6">
                  <c:v>748.70001219999949</c:v>
                </c:pt>
                <c:pt idx="7">
                  <c:v>93.099998470000003</c:v>
                </c:pt>
                <c:pt idx="8">
                  <c:v>93.400001529999983</c:v>
                </c:pt>
                <c:pt idx="9">
                  <c:v>114.4000015</c:v>
                </c:pt>
                <c:pt idx="10">
                  <c:v>102.9000015</c:v>
                </c:pt>
                <c:pt idx="11">
                  <c:v>83.599998470000003</c:v>
                </c:pt>
                <c:pt idx="12">
                  <c:v>89.599998470000003</c:v>
                </c:pt>
                <c:pt idx="13">
                  <c:v>104.5999985</c:v>
                </c:pt>
                <c:pt idx="14">
                  <c:v>163.1999969</c:v>
                </c:pt>
                <c:pt idx="15">
                  <c:v>160.8000031</c:v>
                </c:pt>
                <c:pt idx="16">
                  <c:v>159.1000061</c:v>
                </c:pt>
                <c:pt idx="17">
                  <c:v>151.6000061</c:v>
                </c:pt>
                <c:pt idx="18">
                  <c:v>164.3000031</c:v>
                </c:pt>
                <c:pt idx="19">
                  <c:v>153.1000061</c:v>
                </c:pt>
                <c:pt idx="20">
                  <c:v>158.6999969</c:v>
                </c:pt>
                <c:pt idx="21">
                  <c:v>171.5</c:v>
                </c:pt>
                <c:pt idx="22">
                  <c:v>180.1000061</c:v>
                </c:pt>
                <c:pt idx="23">
                  <c:v>177</c:v>
                </c:pt>
                <c:pt idx="24">
                  <c:v>195.8000031</c:v>
                </c:pt>
                <c:pt idx="25">
                  <c:v>185.9000092</c:v>
                </c:pt>
                <c:pt idx="26">
                  <c:v>162.6000061</c:v>
                </c:pt>
                <c:pt idx="27">
                  <c:v>130.5</c:v>
                </c:pt>
                <c:pt idx="28">
                  <c:v>118</c:v>
                </c:pt>
                <c:pt idx="29">
                  <c:v>118.5999985</c:v>
                </c:pt>
                <c:pt idx="30">
                  <c:v>88.5</c:v>
                </c:pt>
                <c:pt idx="31">
                  <c:v>88.700004579999998</c:v>
                </c:pt>
                <c:pt idx="32">
                  <c:v>84</c:v>
                </c:pt>
                <c:pt idx="33">
                  <c:v>80.700004579999998</c:v>
                </c:pt>
                <c:pt idx="34">
                  <c:v>56.799999240000069</c:v>
                </c:pt>
                <c:pt idx="35">
                  <c:v>47.200000760000002</c:v>
                </c:pt>
                <c:pt idx="36">
                  <c:v>57.200000760000002</c:v>
                </c:pt>
                <c:pt idx="37">
                  <c:v>69.400001529999983</c:v>
                </c:pt>
                <c:pt idx="38">
                  <c:v>71.400001529999983</c:v>
                </c:pt>
                <c:pt idx="39">
                  <c:v>68.5</c:v>
                </c:pt>
                <c:pt idx="40">
                  <c:v>53</c:v>
                </c:pt>
                <c:pt idx="41">
                  <c:v>48.799999240000069</c:v>
                </c:pt>
                <c:pt idx="42">
                  <c:v>35.799999240000069</c:v>
                </c:pt>
                <c:pt idx="43">
                  <c:v>14.600000380000001</c:v>
                </c:pt>
                <c:pt idx="44">
                  <c:v>10.30000019</c:v>
                </c:pt>
                <c:pt idx="45">
                  <c:v>7.3000001909999996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0.10000000100000002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0.10000000100000002</c:v>
                </c:pt>
                <c:pt idx="114">
                  <c:v>1</c:v>
                </c:pt>
                <c:pt idx="115">
                  <c:v>2.2999999520000012</c:v>
                </c:pt>
                <c:pt idx="116">
                  <c:v>2.5</c:v>
                </c:pt>
                <c:pt idx="117">
                  <c:v>2.7999999520000012</c:v>
                </c:pt>
                <c:pt idx="118">
                  <c:v>3.2000000480000033</c:v>
                </c:pt>
                <c:pt idx="119">
                  <c:v>1.1000000240000019</c:v>
                </c:pt>
                <c:pt idx="120">
                  <c:v>0.80000001200000093</c:v>
                </c:pt>
                <c:pt idx="121">
                  <c:v>1.3999999759999986</c:v>
                </c:pt>
                <c:pt idx="122">
                  <c:v>3.2999999520000012</c:v>
                </c:pt>
                <c:pt idx="123">
                  <c:v>7.9000000950000064</c:v>
                </c:pt>
                <c:pt idx="124">
                  <c:v>14.80000019</c:v>
                </c:pt>
                <c:pt idx="125">
                  <c:v>7.5</c:v>
                </c:pt>
                <c:pt idx="126">
                  <c:v>16</c:v>
                </c:pt>
                <c:pt idx="127">
                  <c:v>16.600000380000001</c:v>
                </c:pt>
                <c:pt idx="128">
                  <c:v>24.600000380000001</c:v>
                </c:pt>
                <c:pt idx="129">
                  <c:v>15.69999981000001</c:v>
                </c:pt>
                <c:pt idx="130">
                  <c:v>19.5</c:v>
                </c:pt>
                <c:pt idx="131">
                  <c:v>15.90000057000001</c:v>
                </c:pt>
                <c:pt idx="132">
                  <c:v>15.69999981000001</c:v>
                </c:pt>
                <c:pt idx="133">
                  <c:v>17.600000380000001</c:v>
                </c:pt>
                <c:pt idx="134">
                  <c:v>23.5</c:v>
                </c:pt>
                <c:pt idx="135">
                  <c:v>30.800001139999999</c:v>
                </c:pt>
                <c:pt idx="136">
                  <c:v>29.899999619999999</c:v>
                </c:pt>
                <c:pt idx="137">
                  <c:v>32.100002290000013</c:v>
                </c:pt>
                <c:pt idx="138">
                  <c:v>24.399999619999999</c:v>
                </c:pt>
                <c:pt idx="139">
                  <c:v>46.600002290000013</c:v>
                </c:pt>
                <c:pt idx="140">
                  <c:v>39.100002290000013</c:v>
                </c:pt>
                <c:pt idx="141">
                  <c:v>22.300001139999999</c:v>
                </c:pt>
                <c:pt idx="142">
                  <c:v>29.100000380000001</c:v>
                </c:pt>
                <c:pt idx="143">
                  <c:v>40.299999240000069</c:v>
                </c:pt>
                <c:pt idx="144">
                  <c:v>81</c:v>
                </c:pt>
                <c:pt idx="145">
                  <c:v>56.200000760000002</c:v>
                </c:pt>
                <c:pt idx="146">
                  <c:v>66.400001529999983</c:v>
                </c:pt>
                <c:pt idx="147">
                  <c:v>43.700000760000002</c:v>
                </c:pt>
                <c:pt idx="148">
                  <c:v>66.099998470000003</c:v>
                </c:pt>
                <c:pt idx="149">
                  <c:v>132.1000061</c:v>
                </c:pt>
                <c:pt idx="150">
                  <c:v>68.099998470000003</c:v>
                </c:pt>
                <c:pt idx="151">
                  <c:v>54</c:v>
                </c:pt>
                <c:pt idx="152">
                  <c:v>107.70000460000009</c:v>
                </c:pt>
                <c:pt idx="153">
                  <c:v>86.5</c:v>
                </c:pt>
                <c:pt idx="154">
                  <c:v>77.800003050000001</c:v>
                </c:pt>
                <c:pt idx="155">
                  <c:v>104.5999985</c:v>
                </c:pt>
                <c:pt idx="156">
                  <c:v>76</c:v>
                </c:pt>
                <c:pt idx="157">
                  <c:v>97.900001529999983</c:v>
                </c:pt>
                <c:pt idx="158">
                  <c:v>78</c:v>
                </c:pt>
                <c:pt idx="159">
                  <c:v>59.900001529999997</c:v>
                </c:pt>
                <c:pt idx="160">
                  <c:v>68</c:v>
                </c:pt>
                <c:pt idx="161">
                  <c:v>70.200004579999998</c:v>
                </c:pt>
                <c:pt idx="162">
                  <c:v>37.5</c:v>
                </c:pt>
                <c:pt idx="163">
                  <c:v>33.5</c:v>
                </c:pt>
                <c:pt idx="164">
                  <c:v>120.0999985</c:v>
                </c:pt>
                <c:pt idx="165">
                  <c:v>142.6000061</c:v>
                </c:pt>
                <c:pt idx="166">
                  <c:v>120.5999985</c:v>
                </c:pt>
                <c:pt idx="167">
                  <c:v>51.400001529999997</c:v>
                </c:pt>
                <c:pt idx="168">
                  <c:v>96.5</c:v>
                </c:pt>
                <c:pt idx="169">
                  <c:v>102.3000031</c:v>
                </c:pt>
                <c:pt idx="170">
                  <c:v>70.5</c:v>
                </c:pt>
                <c:pt idx="171">
                  <c:v>70.300003050000001</c:v>
                </c:pt>
                <c:pt idx="172">
                  <c:v>80.800003050000001</c:v>
                </c:pt>
                <c:pt idx="173">
                  <c:v>85.300003050000001</c:v>
                </c:pt>
                <c:pt idx="174">
                  <c:v>71.800003050000001</c:v>
                </c:pt>
                <c:pt idx="175">
                  <c:v>64.099998470000003</c:v>
                </c:pt>
                <c:pt idx="176">
                  <c:v>57.600002290000013</c:v>
                </c:pt>
                <c:pt idx="177">
                  <c:v>50.100002290000013</c:v>
                </c:pt>
                <c:pt idx="178">
                  <c:v>46.700000760000002</c:v>
                </c:pt>
                <c:pt idx="179">
                  <c:v>39.900001529999997</c:v>
                </c:pt>
                <c:pt idx="180">
                  <c:v>37.900001529999997</c:v>
                </c:pt>
                <c:pt idx="181">
                  <c:v>32.5</c:v>
                </c:pt>
                <c:pt idx="182">
                  <c:v>25.5</c:v>
                </c:pt>
                <c:pt idx="183">
                  <c:v>21.300001139999999</c:v>
                </c:pt>
                <c:pt idx="184">
                  <c:v>15.90000057000001</c:v>
                </c:pt>
                <c:pt idx="185">
                  <c:v>15.19999981000001</c:v>
                </c:pt>
                <c:pt idx="186">
                  <c:v>9.3000001910000005</c:v>
                </c:pt>
                <c:pt idx="187">
                  <c:v>10.69999981000001</c:v>
                </c:pt>
                <c:pt idx="188">
                  <c:v>10.19999981000001</c:v>
                </c:pt>
                <c:pt idx="189">
                  <c:v>6.5999999049999998</c:v>
                </c:pt>
                <c:pt idx="190">
                  <c:v>4.9000000950000064</c:v>
                </c:pt>
                <c:pt idx="191">
                  <c:v>1.8999999759999986</c:v>
                </c:pt>
                <c:pt idx="192">
                  <c:v>0.90000003600000078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0.40000000600000002</c:v>
                </c:pt>
                <c:pt idx="247">
                  <c:v>0.20000000300000001</c:v>
                </c:pt>
                <c:pt idx="248">
                  <c:v>0</c:v>
                </c:pt>
                <c:pt idx="249">
                  <c:v>0.5</c:v>
                </c:pt>
                <c:pt idx="250">
                  <c:v>0.30000001200000032</c:v>
                </c:pt>
                <c:pt idx="251">
                  <c:v>0.30000001200000032</c:v>
                </c:pt>
                <c:pt idx="252">
                  <c:v>0.10000000100000002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0.90000003600000078</c:v>
                </c:pt>
                <c:pt idx="257">
                  <c:v>2.2999999520000012</c:v>
                </c:pt>
                <c:pt idx="258">
                  <c:v>5.5</c:v>
                </c:pt>
                <c:pt idx="259">
                  <c:v>9.9000005720000068</c:v>
                </c:pt>
                <c:pt idx="260">
                  <c:v>14.40000057000001</c:v>
                </c:pt>
                <c:pt idx="261">
                  <c:v>19.600000380000001</c:v>
                </c:pt>
                <c:pt idx="262">
                  <c:v>21.300001139999999</c:v>
                </c:pt>
                <c:pt idx="263">
                  <c:v>26.399999619999999</c:v>
                </c:pt>
                <c:pt idx="264">
                  <c:v>33.400001529999997</c:v>
                </c:pt>
                <c:pt idx="265">
                  <c:v>42.100002290000013</c:v>
                </c:pt>
                <c:pt idx="266">
                  <c:v>51.100002290000013</c:v>
                </c:pt>
                <c:pt idx="267">
                  <c:v>57.200000760000002</c:v>
                </c:pt>
                <c:pt idx="268">
                  <c:v>61.200000760000002</c:v>
                </c:pt>
                <c:pt idx="269">
                  <c:v>72.200004579999998</c:v>
                </c:pt>
                <c:pt idx="270">
                  <c:v>70.400001529999983</c:v>
                </c:pt>
                <c:pt idx="271">
                  <c:v>63.700000760000002</c:v>
                </c:pt>
                <c:pt idx="272">
                  <c:v>103</c:v>
                </c:pt>
                <c:pt idx="273">
                  <c:v>111.9000015</c:v>
                </c:pt>
                <c:pt idx="274">
                  <c:v>119.4000015</c:v>
                </c:pt>
                <c:pt idx="275">
                  <c:v>163.1999969</c:v>
                </c:pt>
                <c:pt idx="276">
                  <c:v>314.10000609999997</c:v>
                </c:pt>
                <c:pt idx="277">
                  <c:v>198.5</c:v>
                </c:pt>
                <c:pt idx="278">
                  <c:v>433.10000609999997</c:v>
                </c:pt>
                <c:pt idx="279">
                  <c:v>310.89999390000003</c:v>
                </c:pt>
                <c:pt idx="280">
                  <c:v>347.20001219999995</c:v>
                </c:pt>
                <c:pt idx="281">
                  <c:v>705.29998780000005</c:v>
                </c:pt>
                <c:pt idx="282">
                  <c:v>713.70001219999949</c:v>
                </c:pt>
                <c:pt idx="283">
                  <c:v>725.40002439999921</c:v>
                </c:pt>
                <c:pt idx="284">
                  <c:v>756.40002439999921</c:v>
                </c:pt>
                <c:pt idx="285">
                  <c:v>746.29998780000005</c:v>
                </c:pt>
                <c:pt idx="286">
                  <c:v>755.90002439999921</c:v>
                </c:pt>
                <c:pt idx="287">
                  <c:v>765.40002439999921</c:v>
                </c:pt>
                <c:pt idx="288">
                  <c:v>761.79998780000005</c:v>
                </c:pt>
                <c:pt idx="289">
                  <c:v>765.79998780000005</c:v>
                </c:pt>
                <c:pt idx="290">
                  <c:v>776.60003659999995</c:v>
                </c:pt>
                <c:pt idx="291">
                  <c:v>783.40002439999921</c:v>
                </c:pt>
                <c:pt idx="292">
                  <c:v>793</c:v>
                </c:pt>
                <c:pt idx="293">
                  <c:v>794.5</c:v>
                </c:pt>
                <c:pt idx="294">
                  <c:v>796.10003659999995</c:v>
                </c:pt>
                <c:pt idx="295">
                  <c:v>68.599998470000003</c:v>
                </c:pt>
                <c:pt idx="296">
                  <c:v>68.800003050000001</c:v>
                </c:pt>
                <c:pt idx="297">
                  <c:v>67.900001529999983</c:v>
                </c:pt>
                <c:pt idx="298">
                  <c:v>67.700004579999998</c:v>
                </c:pt>
                <c:pt idx="299">
                  <c:v>63.600002290000013</c:v>
                </c:pt>
                <c:pt idx="300">
                  <c:v>62</c:v>
                </c:pt>
                <c:pt idx="301">
                  <c:v>60.799999240000069</c:v>
                </c:pt>
                <c:pt idx="302">
                  <c:v>58.900001529999997</c:v>
                </c:pt>
                <c:pt idx="303">
                  <c:v>57.799999240000069</c:v>
                </c:pt>
                <c:pt idx="304">
                  <c:v>54.600002290000013</c:v>
                </c:pt>
                <c:pt idx="305">
                  <c:v>53.900001529999997</c:v>
                </c:pt>
                <c:pt idx="306">
                  <c:v>52.799999240000069</c:v>
                </c:pt>
                <c:pt idx="307">
                  <c:v>51.299999240000069</c:v>
                </c:pt>
                <c:pt idx="308">
                  <c:v>50.299999240000069</c:v>
                </c:pt>
                <c:pt idx="309">
                  <c:v>50.700000760000002</c:v>
                </c:pt>
                <c:pt idx="310">
                  <c:v>50.799999240000069</c:v>
                </c:pt>
                <c:pt idx="311">
                  <c:v>49.700000760000002</c:v>
                </c:pt>
                <c:pt idx="312">
                  <c:v>49.299999240000069</c:v>
                </c:pt>
                <c:pt idx="313">
                  <c:v>62.700000760000002</c:v>
                </c:pt>
                <c:pt idx="314">
                  <c:v>86.900001529999983</c:v>
                </c:pt>
                <c:pt idx="315">
                  <c:v>41.400001529999997</c:v>
                </c:pt>
                <c:pt idx="316">
                  <c:v>38.700000760000002</c:v>
                </c:pt>
                <c:pt idx="317">
                  <c:v>35.5</c:v>
                </c:pt>
                <c:pt idx="318">
                  <c:v>36.600002290000013</c:v>
                </c:pt>
                <c:pt idx="319">
                  <c:v>30.800001139999999</c:v>
                </c:pt>
                <c:pt idx="320">
                  <c:v>34.299999240000069</c:v>
                </c:pt>
                <c:pt idx="321">
                  <c:v>35</c:v>
                </c:pt>
                <c:pt idx="322">
                  <c:v>31.300001139999999</c:v>
                </c:pt>
                <c:pt idx="323">
                  <c:v>30.899999619999999</c:v>
                </c:pt>
                <c:pt idx="324">
                  <c:v>29.300001139999999</c:v>
                </c:pt>
                <c:pt idx="325">
                  <c:v>28.399999619999999</c:v>
                </c:pt>
                <c:pt idx="326">
                  <c:v>27.100000380000001</c:v>
                </c:pt>
                <c:pt idx="327">
                  <c:v>24.800001139999999</c:v>
                </c:pt>
                <c:pt idx="328">
                  <c:v>22.700000760000005</c:v>
                </c:pt>
                <c:pt idx="329">
                  <c:v>21.399999619999999</c:v>
                </c:pt>
                <c:pt idx="330">
                  <c:v>18.899999619999999</c:v>
                </c:pt>
                <c:pt idx="331">
                  <c:v>14</c:v>
                </c:pt>
                <c:pt idx="332">
                  <c:v>9.1999998090000048</c:v>
                </c:pt>
                <c:pt idx="333">
                  <c:v>6.4000000950000064</c:v>
                </c:pt>
                <c:pt idx="334">
                  <c:v>3.7999999520000012</c:v>
                </c:pt>
                <c:pt idx="335">
                  <c:v>1.2000000479999986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0.30000001200000032</c:v>
                </c:pt>
                <c:pt idx="401">
                  <c:v>3.5</c:v>
                </c:pt>
                <c:pt idx="402">
                  <c:v>7.5</c:v>
                </c:pt>
                <c:pt idx="403">
                  <c:v>27.399999619999999</c:v>
                </c:pt>
                <c:pt idx="404">
                  <c:v>43.200000760000002</c:v>
                </c:pt>
                <c:pt idx="405">
                  <c:v>58.400001529999997</c:v>
                </c:pt>
                <c:pt idx="406">
                  <c:v>71.200004579999998</c:v>
                </c:pt>
                <c:pt idx="407">
                  <c:v>84.599998470000003</c:v>
                </c:pt>
                <c:pt idx="408">
                  <c:v>97.599998470000003</c:v>
                </c:pt>
                <c:pt idx="409">
                  <c:v>110.20000460000009</c:v>
                </c:pt>
                <c:pt idx="410">
                  <c:v>122.0999985</c:v>
                </c:pt>
                <c:pt idx="411">
                  <c:v>131.6999969</c:v>
                </c:pt>
                <c:pt idx="412">
                  <c:v>137.6000061</c:v>
                </c:pt>
                <c:pt idx="413">
                  <c:v>146.1000061</c:v>
                </c:pt>
                <c:pt idx="414">
                  <c:v>150.8000031</c:v>
                </c:pt>
                <c:pt idx="415">
                  <c:v>450.39999390000003</c:v>
                </c:pt>
                <c:pt idx="416">
                  <c:v>514.5</c:v>
                </c:pt>
                <c:pt idx="417">
                  <c:v>541</c:v>
                </c:pt>
                <c:pt idx="418">
                  <c:v>565</c:v>
                </c:pt>
                <c:pt idx="419">
                  <c:v>588.10003659999995</c:v>
                </c:pt>
                <c:pt idx="420">
                  <c:v>611.29998780000005</c:v>
                </c:pt>
                <c:pt idx="421">
                  <c:v>631</c:v>
                </c:pt>
                <c:pt idx="422">
                  <c:v>650.79998780000005</c:v>
                </c:pt>
                <c:pt idx="423">
                  <c:v>670.29998780000005</c:v>
                </c:pt>
                <c:pt idx="424">
                  <c:v>687.10003659999995</c:v>
                </c:pt>
                <c:pt idx="425">
                  <c:v>701.20001219999949</c:v>
                </c:pt>
                <c:pt idx="426">
                  <c:v>715</c:v>
                </c:pt>
                <c:pt idx="427">
                  <c:v>727</c:v>
                </c:pt>
                <c:pt idx="428">
                  <c:v>785.60003659999995</c:v>
                </c:pt>
                <c:pt idx="429">
                  <c:v>744.29998780000005</c:v>
                </c:pt>
                <c:pt idx="430">
                  <c:v>753</c:v>
                </c:pt>
                <c:pt idx="431">
                  <c:v>754.70001219999949</c:v>
                </c:pt>
                <c:pt idx="432">
                  <c:v>765.29998780000005</c:v>
                </c:pt>
                <c:pt idx="433">
                  <c:v>770.5</c:v>
                </c:pt>
                <c:pt idx="434">
                  <c:v>773.60003659999995</c:v>
                </c:pt>
                <c:pt idx="435">
                  <c:v>774.10003659999995</c:v>
                </c:pt>
                <c:pt idx="436">
                  <c:v>781.90002439999921</c:v>
                </c:pt>
                <c:pt idx="437">
                  <c:v>781.70001219999949</c:v>
                </c:pt>
                <c:pt idx="438">
                  <c:v>784.20001219999949</c:v>
                </c:pt>
                <c:pt idx="439">
                  <c:v>60.299999240000069</c:v>
                </c:pt>
                <c:pt idx="440">
                  <c:v>62.100002290000013</c:v>
                </c:pt>
                <c:pt idx="441">
                  <c:v>60.299999240000069</c:v>
                </c:pt>
                <c:pt idx="442">
                  <c:v>60.900001529999997</c:v>
                </c:pt>
                <c:pt idx="443">
                  <c:v>59</c:v>
                </c:pt>
                <c:pt idx="444">
                  <c:v>59.100002290000013</c:v>
                </c:pt>
                <c:pt idx="445">
                  <c:v>57.299999240000069</c:v>
                </c:pt>
                <c:pt idx="446">
                  <c:v>55.5</c:v>
                </c:pt>
                <c:pt idx="447">
                  <c:v>54.700000760000002</c:v>
                </c:pt>
                <c:pt idx="448">
                  <c:v>52.200000760000002</c:v>
                </c:pt>
                <c:pt idx="449">
                  <c:v>51.299999240000069</c:v>
                </c:pt>
                <c:pt idx="450">
                  <c:v>49</c:v>
                </c:pt>
                <c:pt idx="451">
                  <c:v>47.299999240000069</c:v>
                </c:pt>
                <c:pt idx="452">
                  <c:v>46.5</c:v>
                </c:pt>
                <c:pt idx="453">
                  <c:v>46.100002290000013</c:v>
                </c:pt>
                <c:pt idx="454">
                  <c:v>43.299999240000069</c:v>
                </c:pt>
                <c:pt idx="455">
                  <c:v>40.799999240000069</c:v>
                </c:pt>
                <c:pt idx="456">
                  <c:v>39.299999240000069</c:v>
                </c:pt>
                <c:pt idx="457">
                  <c:v>37.200000760000002</c:v>
                </c:pt>
                <c:pt idx="458">
                  <c:v>35.600002290000013</c:v>
                </c:pt>
                <c:pt idx="459">
                  <c:v>32.100002290000013</c:v>
                </c:pt>
                <c:pt idx="460">
                  <c:v>31.899999619999999</c:v>
                </c:pt>
                <c:pt idx="461">
                  <c:v>29.5</c:v>
                </c:pt>
                <c:pt idx="462">
                  <c:v>29.200000760000005</c:v>
                </c:pt>
                <c:pt idx="463">
                  <c:v>28.300001139999999</c:v>
                </c:pt>
                <c:pt idx="464">
                  <c:v>27.700000760000005</c:v>
                </c:pt>
                <c:pt idx="465">
                  <c:v>27.300001139999999</c:v>
                </c:pt>
                <c:pt idx="466">
                  <c:v>26.899999619999999</c:v>
                </c:pt>
                <c:pt idx="467">
                  <c:v>26.5</c:v>
                </c:pt>
                <c:pt idx="468">
                  <c:v>25.899999619999999</c:v>
                </c:pt>
                <c:pt idx="469">
                  <c:v>25.100000380000001</c:v>
                </c:pt>
                <c:pt idx="470">
                  <c:v>24.100000380000001</c:v>
                </c:pt>
                <c:pt idx="471">
                  <c:v>22.899999619999999</c:v>
                </c:pt>
                <c:pt idx="472">
                  <c:v>21.200000760000005</c:v>
                </c:pt>
                <c:pt idx="473">
                  <c:v>21.100000380000001</c:v>
                </c:pt>
                <c:pt idx="474">
                  <c:v>17.899999619999999</c:v>
                </c:pt>
                <c:pt idx="475">
                  <c:v>12.5</c:v>
                </c:pt>
                <c:pt idx="476">
                  <c:v>8.1000003809999992</c:v>
                </c:pt>
                <c:pt idx="477">
                  <c:v>5.5</c:v>
                </c:pt>
                <c:pt idx="478">
                  <c:v>3</c:v>
                </c:pt>
                <c:pt idx="479">
                  <c:v>0.60000002400000063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0.5</c:v>
                </c:pt>
                <c:pt idx="545">
                  <c:v>4</c:v>
                </c:pt>
                <c:pt idx="546">
                  <c:v>9</c:v>
                </c:pt>
                <c:pt idx="547">
                  <c:v>24.200000760000005</c:v>
                </c:pt>
                <c:pt idx="548">
                  <c:v>38.100002290000013</c:v>
                </c:pt>
                <c:pt idx="549">
                  <c:v>51.700000760000002</c:v>
                </c:pt>
                <c:pt idx="550">
                  <c:v>67.400001529999983</c:v>
                </c:pt>
                <c:pt idx="551">
                  <c:v>58.700000760000002</c:v>
                </c:pt>
                <c:pt idx="552">
                  <c:v>88</c:v>
                </c:pt>
                <c:pt idx="553">
                  <c:v>102.20000460000009</c:v>
                </c:pt>
                <c:pt idx="554">
                  <c:v>118.70000460000009</c:v>
                </c:pt>
                <c:pt idx="555">
                  <c:v>126.70000460000009</c:v>
                </c:pt>
                <c:pt idx="556">
                  <c:v>134.3000031</c:v>
                </c:pt>
                <c:pt idx="557">
                  <c:v>141.6999969</c:v>
                </c:pt>
                <c:pt idx="558">
                  <c:v>147.6000061</c:v>
                </c:pt>
                <c:pt idx="559">
                  <c:v>421</c:v>
                </c:pt>
                <c:pt idx="560">
                  <c:v>507.80001829999969</c:v>
                </c:pt>
                <c:pt idx="561">
                  <c:v>525</c:v>
                </c:pt>
                <c:pt idx="562">
                  <c:v>547</c:v>
                </c:pt>
                <c:pt idx="563">
                  <c:v>572.5</c:v>
                </c:pt>
                <c:pt idx="564">
                  <c:v>594.79998780000005</c:v>
                </c:pt>
                <c:pt idx="565">
                  <c:v>611.20001219999949</c:v>
                </c:pt>
                <c:pt idx="566">
                  <c:v>635.20001219999949</c:v>
                </c:pt>
                <c:pt idx="567">
                  <c:v>650.29998780000005</c:v>
                </c:pt>
                <c:pt idx="568">
                  <c:v>665.20001219999949</c:v>
                </c:pt>
                <c:pt idx="569">
                  <c:v>674.79998780000005</c:v>
                </c:pt>
                <c:pt idx="570">
                  <c:v>687.90002439999921</c:v>
                </c:pt>
                <c:pt idx="571">
                  <c:v>705.40002439999921</c:v>
                </c:pt>
                <c:pt idx="572">
                  <c:v>805.70001219999949</c:v>
                </c:pt>
                <c:pt idx="573">
                  <c:v>793.20001219999949</c:v>
                </c:pt>
                <c:pt idx="574">
                  <c:v>174.1999969</c:v>
                </c:pt>
                <c:pt idx="575">
                  <c:v>230.8000031</c:v>
                </c:pt>
                <c:pt idx="576">
                  <c:v>252.8000031</c:v>
                </c:pt>
                <c:pt idx="577">
                  <c:v>268.60000609999997</c:v>
                </c:pt>
                <c:pt idx="578">
                  <c:v>187.5</c:v>
                </c:pt>
                <c:pt idx="579">
                  <c:v>774</c:v>
                </c:pt>
                <c:pt idx="580">
                  <c:v>245.9000092</c:v>
                </c:pt>
                <c:pt idx="581">
                  <c:v>712.90002439999921</c:v>
                </c:pt>
                <c:pt idx="582">
                  <c:v>236.5</c:v>
                </c:pt>
                <c:pt idx="583">
                  <c:v>122.20000460000009</c:v>
                </c:pt>
                <c:pt idx="584">
                  <c:v>68.400001529999983</c:v>
                </c:pt>
                <c:pt idx="585">
                  <c:v>46.600002290000013</c:v>
                </c:pt>
                <c:pt idx="586">
                  <c:v>39.400001529999997</c:v>
                </c:pt>
                <c:pt idx="587">
                  <c:v>29.200000760000005</c:v>
                </c:pt>
                <c:pt idx="588">
                  <c:v>22.399999619999999</c:v>
                </c:pt>
                <c:pt idx="589">
                  <c:v>30.5</c:v>
                </c:pt>
                <c:pt idx="590">
                  <c:v>32.200000760000002</c:v>
                </c:pt>
                <c:pt idx="591">
                  <c:v>39.200000760000002</c:v>
                </c:pt>
                <c:pt idx="592">
                  <c:v>32.700000760000002</c:v>
                </c:pt>
                <c:pt idx="593">
                  <c:v>33.600002290000013</c:v>
                </c:pt>
                <c:pt idx="594">
                  <c:v>43.799999240000069</c:v>
                </c:pt>
                <c:pt idx="595">
                  <c:v>32</c:v>
                </c:pt>
                <c:pt idx="596">
                  <c:v>21.399999619999999</c:v>
                </c:pt>
                <c:pt idx="597">
                  <c:v>29.700000760000005</c:v>
                </c:pt>
                <c:pt idx="598">
                  <c:v>47.100002290000013</c:v>
                </c:pt>
                <c:pt idx="599">
                  <c:v>42.600002290000013</c:v>
                </c:pt>
                <c:pt idx="600">
                  <c:v>30</c:v>
                </c:pt>
                <c:pt idx="601">
                  <c:v>32.100002290000013</c:v>
                </c:pt>
                <c:pt idx="602">
                  <c:v>38.100002290000013</c:v>
                </c:pt>
                <c:pt idx="603">
                  <c:v>48.400001529999997</c:v>
                </c:pt>
                <c:pt idx="604">
                  <c:v>74.599998470000003</c:v>
                </c:pt>
                <c:pt idx="605">
                  <c:v>81.599998470000003</c:v>
                </c:pt>
                <c:pt idx="606">
                  <c:v>97.200004579999998</c:v>
                </c:pt>
                <c:pt idx="607">
                  <c:v>106.8000031</c:v>
                </c:pt>
                <c:pt idx="608">
                  <c:v>93.200004579999998</c:v>
                </c:pt>
                <c:pt idx="609">
                  <c:v>67.400001529999983</c:v>
                </c:pt>
                <c:pt idx="610">
                  <c:v>54.200000760000002</c:v>
                </c:pt>
                <c:pt idx="611">
                  <c:v>53.900001529999997</c:v>
                </c:pt>
                <c:pt idx="612">
                  <c:v>38.799999240000069</c:v>
                </c:pt>
                <c:pt idx="613">
                  <c:v>40.100002290000013</c:v>
                </c:pt>
                <c:pt idx="614">
                  <c:v>36.700000760000002</c:v>
                </c:pt>
                <c:pt idx="615">
                  <c:v>45</c:v>
                </c:pt>
                <c:pt idx="616">
                  <c:v>39.900001529999997</c:v>
                </c:pt>
                <c:pt idx="617">
                  <c:v>46.5</c:v>
                </c:pt>
                <c:pt idx="618">
                  <c:v>29.600000380000001</c:v>
                </c:pt>
                <c:pt idx="619">
                  <c:v>16</c:v>
                </c:pt>
                <c:pt idx="620">
                  <c:v>15.69999981000001</c:v>
                </c:pt>
                <c:pt idx="621">
                  <c:v>10.100000380000001</c:v>
                </c:pt>
                <c:pt idx="622">
                  <c:v>0.90000003600000078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0.90000003600000078</c:v>
                </c:pt>
                <c:pt idx="691">
                  <c:v>2.9000000949999998</c:v>
                </c:pt>
                <c:pt idx="692">
                  <c:v>6.0999999049999998</c:v>
                </c:pt>
                <c:pt idx="693">
                  <c:v>9.6000003809999992</c:v>
                </c:pt>
                <c:pt idx="694">
                  <c:v>8.3000001910000005</c:v>
                </c:pt>
                <c:pt idx="695">
                  <c:v>14.40000057000001</c:v>
                </c:pt>
                <c:pt idx="696">
                  <c:v>15.80000019</c:v>
                </c:pt>
                <c:pt idx="697">
                  <c:v>16.399999619999999</c:v>
                </c:pt>
                <c:pt idx="698">
                  <c:v>29.600000380000001</c:v>
                </c:pt>
                <c:pt idx="699">
                  <c:v>41.600002290000013</c:v>
                </c:pt>
                <c:pt idx="700">
                  <c:v>57.799999240000069</c:v>
                </c:pt>
                <c:pt idx="701">
                  <c:v>61.200000760000002</c:v>
                </c:pt>
                <c:pt idx="702">
                  <c:v>47.799999240000069</c:v>
                </c:pt>
                <c:pt idx="703">
                  <c:v>43.299999240000069</c:v>
                </c:pt>
                <c:pt idx="704">
                  <c:v>78.599998470000003</c:v>
                </c:pt>
                <c:pt idx="705">
                  <c:v>58.400001529999997</c:v>
                </c:pt>
                <c:pt idx="706">
                  <c:v>42.400001529999997</c:v>
                </c:pt>
                <c:pt idx="707">
                  <c:v>44.299999240000069</c:v>
                </c:pt>
                <c:pt idx="708">
                  <c:v>67.099998470000003</c:v>
                </c:pt>
                <c:pt idx="709">
                  <c:v>71.700004579999998</c:v>
                </c:pt>
                <c:pt idx="710">
                  <c:v>98.300003050000001</c:v>
                </c:pt>
                <c:pt idx="711">
                  <c:v>104.3000031</c:v>
                </c:pt>
                <c:pt idx="712">
                  <c:v>97.700004579999998</c:v>
                </c:pt>
                <c:pt idx="713">
                  <c:v>135.5</c:v>
                </c:pt>
                <c:pt idx="714">
                  <c:v>145.1000061</c:v>
                </c:pt>
                <c:pt idx="715">
                  <c:v>213</c:v>
                </c:pt>
                <c:pt idx="716">
                  <c:v>321.5</c:v>
                </c:pt>
                <c:pt idx="717">
                  <c:v>496.5</c:v>
                </c:pt>
                <c:pt idx="718">
                  <c:v>385.80001829999969</c:v>
                </c:pt>
                <c:pt idx="719">
                  <c:v>353.30001829999969</c:v>
                </c:pt>
                <c:pt idx="720">
                  <c:v>621.40002439999921</c:v>
                </c:pt>
                <c:pt idx="721">
                  <c:v>544.60003659999995</c:v>
                </c:pt>
                <c:pt idx="722">
                  <c:v>529.10003659999995</c:v>
                </c:pt>
                <c:pt idx="723">
                  <c:v>445.10000609999997</c:v>
                </c:pt>
                <c:pt idx="724">
                  <c:v>293.5</c:v>
                </c:pt>
                <c:pt idx="725">
                  <c:v>254.5</c:v>
                </c:pt>
                <c:pt idx="726">
                  <c:v>536.60003659999995</c:v>
                </c:pt>
                <c:pt idx="727">
                  <c:v>227.9000092</c:v>
                </c:pt>
                <c:pt idx="728">
                  <c:v>220.9000092</c:v>
                </c:pt>
                <c:pt idx="729">
                  <c:v>238.5</c:v>
                </c:pt>
                <c:pt idx="730">
                  <c:v>251.4000092</c:v>
                </c:pt>
                <c:pt idx="731">
                  <c:v>255.5</c:v>
                </c:pt>
                <c:pt idx="732">
                  <c:v>283.20001219999995</c:v>
                </c:pt>
                <c:pt idx="733">
                  <c:v>227.5</c:v>
                </c:pt>
                <c:pt idx="734">
                  <c:v>186.1000061</c:v>
                </c:pt>
                <c:pt idx="735">
                  <c:v>187.6999969</c:v>
                </c:pt>
                <c:pt idx="736">
                  <c:v>182.1999969</c:v>
                </c:pt>
                <c:pt idx="737">
                  <c:v>210.6000061</c:v>
                </c:pt>
                <c:pt idx="738">
                  <c:v>235.1999969</c:v>
                </c:pt>
                <c:pt idx="739">
                  <c:v>219.4000092</c:v>
                </c:pt>
                <c:pt idx="740">
                  <c:v>219.9000092</c:v>
                </c:pt>
                <c:pt idx="741">
                  <c:v>181.1999969</c:v>
                </c:pt>
                <c:pt idx="742">
                  <c:v>164.9000092</c:v>
                </c:pt>
                <c:pt idx="743">
                  <c:v>157.1999969</c:v>
                </c:pt>
                <c:pt idx="744">
                  <c:v>156.4000092</c:v>
                </c:pt>
                <c:pt idx="745">
                  <c:v>156.4000092</c:v>
                </c:pt>
                <c:pt idx="746">
                  <c:v>129</c:v>
                </c:pt>
                <c:pt idx="747">
                  <c:v>114.4000015</c:v>
                </c:pt>
                <c:pt idx="748">
                  <c:v>118.4000015</c:v>
                </c:pt>
                <c:pt idx="749">
                  <c:v>133.4000092</c:v>
                </c:pt>
                <c:pt idx="750">
                  <c:v>145.3000031</c:v>
                </c:pt>
                <c:pt idx="751">
                  <c:v>132.9000092</c:v>
                </c:pt>
                <c:pt idx="752">
                  <c:v>85</c:v>
                </c:pt>
                <c:pt idx="753">
                  <c:v>75</c:v>
                </c:pt>
                <c:pt idx="754">
                  <c:v>73.700004579999998</c:v>
                </c:pt>
                <c:pt idx="755">
                  <c:v>81.300003050000001</c:v>
                </c:pt>
                <c:pt idx="756">
                  <c:v>80.200004579999998</c:v>
                </c:pt>
                <c:pt idx="757">
                  <c:v>63.700000760000002</c:v>
                </c:pt>
                <c:pt idx="758">
                  <c:v>51.400001529999997</c:v>
                </c:pt>
                <c:pt idx="759">
                  <c:v>42</c:v>
                </c:pt>
                <c:pt idx="760">
                  <c:v>28.800001139999999</c:v>
                </c:pt>
                <c:pt idx="761">
                  <c:v>25</c:v>
                </c:pt>
                <c:pt idx="762">
                  <c:v>22.200000760000005</c:v>
                </c:pt>
                <c:pt idx="763">
                  <c:v>15.80000019</c:v>
                </c:pt>
                <c:pt idx="764">
                  <c:v>12.19999981000001</c:v>
                </c:pt>
                <c:pt idx="765">
                  <c:v>6.8000001909999996</c:v>
                </c:pt>
                <c:pt idx="766">
                  <c:v>3</c:v>
                </c:pt>
                <c:pt idx="767">
                  <c:v>0.10000000100000002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0.40000000600000002</c:v>
                </c:pt>
                <c:pt idx="837">
                  <c:v>2</c:v>
                </c:pt>
                <c:pt idx="838">
                  <c:v>4.5999999049999998</c:v>
                </c:pt>
                <c:pt idx="839">
                  <c:v>2.4000000949999998</c:v>
                </c:pt>
                <c:pt idx="840">
                  <c:v>5</c:v>
                </c:pt>
                <c:pt idx="841">
                  <c:v>7.4000000950000064</c:v>
                </c:pt>
                <c:pt idx="842">
                  <c:v>11.90000057000001</c:v>
                </c:pt>
                <c:pt idx="843">
                  <c:v>20.600000380000001</c:v>
                </c:pt>
                <c:pt idx="844">
                  <c:v>49.299999240000069</c:v>
                </c:pt>
                <c:pt idx="845">
                  <c:v>49.900001529999997</c:v>
                </c:pt>
                <c:pt idx="846">
                  <c:v>35.799999240000069</c:v>
                </c:pt>
                <c:pt idx="847">
                  <c:v>15.80000019</c:v>
                </c:pt>
                <c:pt idx="848">
                  <c:v>11.19999981000001</c:v>
                </c:pt>
                <c:pt idx="849">
                  <c:v>17.300001139999999</c:v>
                </c:pt>
                <c:pt idx="850">
                  <c:v>15.69999981000001</c:v>
                </c:pt>
                <c:pt idx="851">
                  <c:v>15.90000057000001</c:v>
                </c:pt>
                <c:pt idx="852">
                  <c:v>27.899999619999999</c:v>
                </c:pt>
                <c:pt idx="853">
                  <c:v>28.800001139999999</c:v>
                </c:pt>
                <c:pt idx="854">
                  <c:v>32</c:v>
                </c:pt>
                <c:pt idx="855">
                  <c:v>18.300001139999999</c:v>
                </c:pt>
                <c:pt idx="856">
                  <c:v>25.800001139999999</c:v>
                </c:pt>
                <c:pt idx="857">
                  <c:v>24.5</c:v>
                </c:pt>
                <c:pt idx="858">
                  <c:v>38.400001529999997</c:v>
                </c:pt>
                <c:pt idx="859">
                  <c:v>105.20000460000009</c:v>
                </c:pt>
                <c:pt idx="860">
                  <c:v>105.20000460000009</c:v>
                </c:pt>
                <c:pt idx="861">
                  <c:v>97.800003050000001</c:v>
                </c:pt>
                <c:pt idx="862">
                  <c:v>92.700004579999998</c:v>
                </c:pt>
                <c:pt idx="863">
                  <c:v>97.800003050000001</c:v>
                </c:pt>
                <c:pt idx="864">
                  <c:v>71.599998470000003</c:v>
                </c:pt>
                <c:pt idx="865">
                  <c:v>69.099998470000003</c:v>
                </c:pt>
                <c:pt idx="866">
                  <c:v>120.0999985</c:v>
                </c:pt>
                <c:pt idx="867">
                  <c:v>92.700004579999998</c:v>
                </c:pt>
                <c:pt idx="868">
                  <c:v>106.5</c:v>
                </c:pt>
                <c:pt idx="869">
                  <c:v>102.20000460000009</c:v>
                </c:pt>
                <c:pt idx="870">
                  <c:v>86.599998470000003</c:v>
                </c:pt>
                <c:pt idx="871">
                  <c:v>48.400001529999997</c:v>
                </c:pt>
                <c:pt idx="872">
                  <c:v>54.400001529999997</c:v>
                </c:pt>
                <c:pt idx="873">
                  <c:v>44.799999240000069</c:v>
                </c:pt>
                <c:pt idx="874">
                  <c:v>28.200000760000005</c:v>
                </c:pt>
                <c:pt idx="875">
                  <c:v>24.399999619999999</c:v>
                </c:pt>
                <c:pt idx="876">
                  <c:v>58.299999240000069</c:v>
                </c:pt>
                <c:pt idx="877">
                  <c:v>65.599998470000003</c:v>
                </c:pt>
                <c:pt idx="878">
                  <c:v>103</c:v>
                </c:pt>
                <c:pt idx="879">
                  <c:v>127.0999985</c:v>
                </c:pt>
                <c:pt idx="880">
                  <c:v>34.299999240000069</c:v>
                </c:pt>
                <c:pt idx="881">
                  <c:v>64</c:v>
                </c:pt>
                <c:pt idx="882">
                  <c:v>78.400001529999983</c:v>
                </c:pt>
                <c:pt idx="883">
                  <c:v>81.099998470000003</c:v>
                </c:pt>
                <c:pt idx="884">
                  <c:v>24.300001139999999</c:v>
                </c:pt>
                <c:pt idx="885">
                  <c:v>22.200000760000005</c:v>
                </c:pt>
                <c:pt idx="886">
                  <c:v>59.600002290000013</c:v>
                </c:pt>
                <c:pt idx="887">
                  <c:v>66.5</c:v>
                </c:pt>
                <c:pt idx="888">
                  <c:v>96.900001529999983</c:v>
                </c:pt>
                <c:pt idx="889">
                  <c:v>74.599998470000003</c:v>
                </c:pt>
                <c:pt idx="890">
                  <c:v>34.5</c:v>
                </c:pt>
                <c:pt idx="891">
                  <c:v>31.5</c:v>
                </c:pt>
                <c:pt idx="892">
                  <c:v>42.400001529999997</c:v>
                </c:pt>
                <c:pt idx="893">
                  <c:v>20.5</c:v>
                </c:pt>
                <c:pt idx="894">
                  <c:v>24</c:v>
                </c:pt>
                <c:pt idx="895">
                  <c:v>22.600000380000001</c:v>
                </c:pt>
                <c:pt idx="896">
                  <c:v>17.200000760000005</c:v>
                </c:pt>
                <c:pt idx="897">
                  <c:v>11.90000057000001</c:v>
                </c:pt>
                <c:pt idx="898">
                  <c:v>20.700000760000005</c:v>
                </c:pt>
                <c:pt idx="899">
                  <c:v>36.200000760000002</c:v>
                </c:pt>
                <c:pt idx="900">
                  <c:v>34.100002290000013</c:v>
                </c:pt>
                <c:pt idx="901">
                  <c:v>15.69999981000001</c:v>
                </c:pt>
                <c:pt idx="902">
                  <c:v>12</c:v>
                </c:pt>
                <c:pt idx="903">
                  <c:v>24.100000380000001</c:v>
                </c:pt>
                <c:pt idx="904">
                  <c:v>35.100002290000013</c:v>
                </c:pt>
                <c:pt idx="905">
                  <c:v>18.700000760000005</c:v>
                </c:pt>
                <c:pt idx="906">
                  <c:v>9.8000001910000005</c:v>
                </c:pt>
                <c:pt idx="907">
                  <c:v>2.4000000949999998</c:v>
                </c:pt>
                <c:pt idx="908">
                  <c:v>1.8999999759999986</c:v>
                </c:pt>
                <c:pt idx="909">
                  <c:v>1.8999999759999986</c:v>
                </c:pt>
                <c:pt idx="910">
                  <c:v>0.60000002400000063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0.30000001200000032</c:v>
                </c:pt>
                <c:pt idx="978">
                  <c:v>3.5</c:v>
                </c:pt>
                <c:pt idx="979">
                  <c:v>7.0999999049999998</c:v>
                </c:pt>
                <c:pt idx="980">
                  <c:v>14</c:v>
                </c:pt>
                <c:pt idx="981">
                  <c:v>22.100000380000001</c:v>
                </c:pt>
                <c:pt idx="982">
                  <c:v>32.400001529999997</c:v>
                </c:pt>
                <c:pt idx="983">
                  <c:v>47.900001529999997</c:v>
                </c:pt>
                <c:pt idx="984">
                  <c:v>74.800003050000001</c:v>
                </c:pt>
                <c:pt idx="985">
                  <c:v>88.5</c:v>
                </c:pt>
                <c:pt idx="986">
                  <c:v>90</c:v>
                </c:pt>
                <c:pt idx="987">
                  <c:v>70.400001529999983</c:v>
                </c:pt>
                <c:pt idx="988">
                  <c:v>77.200004579999998</c:v>
                </c:pt>
                <c:pt idx="989">
                  <c:v>82.5</c:v>
                </c:pt>
                <c:pt idx="990">
                  <c:v>123.5999985</c:v>
                </c:pt>
                <c:pt idx="991">
                  <c:v>125</c:v>
                </c:pt>
                <c:pt idx="992">
                  <c:v>138.3000031</c:v>
                </c:pt>
                <c:pt idx="993">
                  <c:v>139.3000031</c:v>
                </c:pt>
                <c:pt idx="994">
                  <c:v>209.3000031</c:v>
                </c:pt>
                <c:pt idx="995">
                  <c:v>201.3000031</c:v>
                </c:pt>
                <c:pt idx="996">
                  <c:v>235.1000061</c:v>
                </c:pt>
                <c:pt idx="997">
                  <c:v>513.5</c:v>
                </c:pt>
                <c:pt idx="998">
                  <c:v>291.80001829999969</c:v>
                </c:pt>
                <c:pt idx="999">
                  <c:v>528.20001219999949</c:v>
                </c:pt>
                <c:pt idx="1000">
                  <c:v>700.20001219999949</c:v>
                </c:pt>
                <c:pt idx="1001">
                  <c:v>661.79998780000005</c:v>
                </c:pt>
                <c:pt idx="1002">
                  <c:v>579</c:v>
                </c:pt>
                <c:pt idx="1003">
                  <c:v>215.6999969</c:v>
                </c:pt>
                <c:pt idx="1004">
                  <c:v>198.6000061</c:v>
                </c:pt>
                <c:pt idx="1005">
                  <c:v>212.1999969</c:v>
                </c:pt>
                <c:pt idx="1006">
                  <c:v>221.1999969</c:v>
                </c:pt>
                <c:pt idx="1007">
                  <c:v>211</c:v>
                </c:pt>
                <c:pt idx="1008">
                  <c:v>232</c:v>
                </c:pt>
                <c:pt idx="1009">
                  <c:v>246.1999969</c:v>
                </c:pt>
                <c:pt idx="1010">
                  <c:v>264.5</c:v>
                </c:pt>
                <c:pt idx="1011">
                  <c:v>270.70001219999995</c:v>
                </c:pt>
                <c:pt idx="1012">
                  <c:v>457.89999390000003</c:v>
                </c:pt>
                <c:pt idx="1013">
                  <c:v>301.20001219999995</c:v>
                </c:pt>
                <c:pt idx="1014">
                  <c:v>788.79998780000005</c:v>
                </c:pt>
                <c:pt idx="1015">
                  <c:v>169.6000061</c:v>
                </c:pt>
                <c:pt idx="1016">
                  <c:v>186.6999969</c:v>
                </c:pt>
                <c:pt idx="1017">
                  <c:v>127.5999985</c:v>
                </c:pt>
                <c:pt idx="1018">
                  <c:v>199.6999969</c:v>
                </c:pt>
                <c:pt idx="1019">
                  <c:v>98.300003050000001</c:v>
                </c:pt>
                <c:pt idx="1020">
                  <c:v>174.5</c:v>
                </c:pt>
                <c:pt idx="1021">
                  <c:v>156.1000061</c:v>
                </c:pt>
                <c:pt idx="1022">
                  <c:v>255.5</c:v>
                </c:pt>
                <c:pt idx="1023">
                  <c:v>191.4000092</c:v>
                </c:pt>
                <c:pt idx="1024">
                  <c:v>93.5</c:v>
                </c:pt>
                <c:pt idx="1025">
                  <c:v>115.20000460000009</c:v>
                </c:pt>
                <c:pt idx="1026">
                  <c:v>205.5</c:v>
                </c:pt>
                <c:pt idx="1027">
                  <c:v>154.5</c:v>
                </c:pt>
                <c:pt idx="1028">
                  <c:v>119.8000031</c:v>
                </c:pt>
                <c:pt idx="1029">
                  <c:v>121.70000460000009</c:v>
                </c:pt>
                <c:pt idx="1030">
                  <c:v>103.9000015</c:v>
                </c:pt>
                <c:pt idx="1031">
                  <c:v>68.700004579999998</c:v>
                </c:pt>
                <c:pt idx="1032">
                  <c:v>98.400001529999983</c:v>
                </c:pt>
                <c:pt idx="1033">
                  <c:v>83.400001529999983</c:v>
                </c:pt>
                <c:pt idx="1034">
                  <c:v>97.5</c:v>
                </c:pt>
                <c:pt idx="1035">
                  <c:v>131.1000061</c:v>
                </c:pt>
                <c:pt idx="1036">
                  <c:v>105.4000015</c:v>
                </c:pt>
                <c:pt idx="1037">
                  <c:v>75.200004579999998</c:v>
                </c:pt>
                <c:pt idx="1038">
                  <c:v>70.200004579999998</c:v>
                </c:pt>
                <c:pt idx="1039">
                  <c:v>68.900001529999983</c:v>
                </c:pt>
                <c:pt idx="1040">
                  <c:v>82.800003050000001</c:v>
                </c:pt>
                <c:pt idx="1041">
                  <c:v>40.5</c:v>
                </c:pt>
                <c:pt idx="1042">
                  <c:v>47.400001529999997</c:v>
                </c:pt>
                <c:pt idx="1043">
                  <c:v>24.899999619999999</c:v>
                </c:pt>
                <c:pt idx="1044">
                  <c:v>17</c:v>
                </c:pt>
                <c:pt idx="1045">
                  <c:v>25.100000380000001</c:v>
                </c:pt>
                <c:pt idx="1046">
                  <c:v>22.100000380000001</c:v>
                </c:pt>
                <c:pt idx="1047">
                  <c:v>26.100000380000001</c:v>
                </c:pt>
                <c:pt idx="1048">
                  <c:v>14.19999981000001</c:v>
                </c:pt>
                <c:pt idx="1049">
                  <c:v>10.5</c:v>
                </c:pt>
                <c:pt idx="1050">
                  <c:v>8.6000003809999992</c:v>
                </c:pt>
                <c:pt idx="1051">
                  <c:v>3</c:v>
                </c:pt>
                <c:pt idx="1052">
                  <c:v>0.40000000600000002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1.2000000479999986</c:v>
                </c:pt>
                <c:pt idx="1123">
                  <c:v>4.4000000950000064</c:v>
                </c:pt>
                <c:pt idx="1124">
                  <c:v>8.4000005720000068</c:v>
                </c:pt>
                <c:pt idx="1125">
                  <c:v>8.1000003809999992</c:v>
                </c:pt>
                <c:pt idx="1126">
                  <c:v>5.8000001909999996</c:v>
                </c:pt>
                <c:pt idx="1127">
                  <c:v>3.4000000949999998</c:v>
                </c:pt>
                <c:pt idx="1128">
                  <c:v>4.5999999049999998</c:v>
                </c:pt>
                <c:pt idx="1129">
                  <c:v>8</c:v>
                </c:pt>
                <c:pt idx="1130">
                  <c:v>13.100000380000001</c:v>
                </c:pt>
                <c:pt idx="1131">
                  <c:v>26</c:v>
                </c:pt>
                <c:pt idx="1132">
                  <c:v>30.399999619999999</c:v>
                </c:pt>
                <c:pt idx="1133">
                  <c:v>29.700000760000005</c:v>
                </c:pt>
                <c:pt idx="1134">
                  <c:v>34.700000760000002</c:v>
                </c:pt>
                <c:pt idx="1135">
                  <c:v>27.600000380000001</c:v>
                </c:pt>
                <c:pt idx="1136">
                  <c:v>17.100000380000001</c:v>
                </c:pt>
                <c:pt idx="1137">
                  <c:v>14.30000019</c:v>
                </c:pt>
                <c:pt idx="1138">
                  <c:v>19.100000380000001</c:v>
                </c:pt>
                <c:pt idx="1139">
                  <c:v>23.800001139999999</c:v>
                </c:pt>
                <c:pt idx="1140">
                  <c:v>31.800001139999999</c:v>
                </c:pt>
                <c:pt idx="1141">
                  <c:v>36.700000760000002</c:v>
                </c:pt>
                <c:pt idx="1142">
                  <c:v>52</c:v>
                </c:pt>
                <c:pt idx="1143">
                  <c:v>63.5</c:v>
                </c:pt>
                <c:pt idx="1144">
                  <c:v>59.900001529999997</c:v>
                </c:pt>
                <c:pt idx="1145">
                  <c:v>93.900001529999983</c:v>
                </c:pt>
                <c:pt idx="1146">
                  <c:v>97.200004579999998</c:v>
                </c:pt>
                <c:pt idx="1147">
                  <c:v>81</c:v>
                </c:pt>
                <c:pt idx="1148">
                  <c:v>110.9000015</c:v>
                </c:pt>
                <c:pt idx="1149">
                  <c:v>77.200004579999998</c:v>
                </c:pt>
                <c:pt idx="1150">
                  <c:v>103.4000015</c:v>
                </c:pt>
                <c:pt idx="1151">
                  <c:v>121.0999985</c:v>
                </c:pt>
                <c:pt idx="1152">
                  <c:v>87.599998470000003</c:v>
                </c:pt>
                <c:pt idx="1153">
                  <c:v>76.5</c:v>
                </c:pt>
                <c:pt idx="1154">
                  <c:v>57.900001529999997</c:v>
                </c:pt>
                <c:pt idx="1155">
                  <c:v>55.799999240000069</c:v>
                </c:pt>
                <c:pt idx="1156">
                  <c:v>51.100002290000013</c:v>
                </c:pt>
                <c:pt idx="1157">
                  <c:v>59.799999240000069</c:v>
                </c:pt>
                <c:pt idx="1158">
                  <c:v>66.900001529999983</c:v>
                </c:pt>
                <c:pt idx="1159">
                  <c:v>77</c:v>
                </c:pt>
                <c:pt idx="1160">
                  <c:v>57.700000760000002</c:v>
                </c:pt>
                <c:pt idx="1161">
                  <c:v>97.099998470000003</c:v>
                </c:pt>
                <c:pt idx="1162">
                  <c:v>221.5</c:v>
                </c:pt>
                <c:pt idx="1163">
                  <c:v>237.8000031</c:v>
                </c:pt>
                <c:pt idx="1164">
                  <c:v>158</c:v>
                </c:pt>
                <c:pt idx="1165">
                  <c:v>210</c:v>
                </c:pt>
                <c:pt idx="1166">
                  <c:v>182</c:v>
                </c:pt>
                <c:pt idx="1167">
                  <c:v>60.700000760000002</c:v>
                </c:pt>
                <c:pt idx="1168">
                  <c:v>88.599998470000003</c:v>
                </c:pt>
                <c:pt idx="1169">
                  <c:v>94.800003050000001</c:v>
                </c:pt>
                <c:pt idx="1170">
                  <c:v>148.3000031</c:v>
                </c:pt>
                <c:pt idx="1171">
                  <c:v>158.8000031</c:v>
                </c:pt>
                <c:pt idx="1172">
                  <c:v>42.900001529999997</c:v>
                </c:pt>
                <c:pt idx="1173">
                  <c:v>98.300003050000001</c:v>
                </c:pt>
                <c:pt idx="1174">
                  <c:v>79.700004579999998</c:v>
                </c:pt>
                <c:pt idx="1175">
                  <c:v>168.6000061</c:v>
                </c:pt>
                <c:pt idx="1176">
                  <c:v>139.6999969</c:v>
                </c:pt>
                <c:pt idx="1177">
                  <c:v>96.800003050000001</c:v>
                </c:pt>
                <c:pt idx="1178">
                  <c:v>109.5999985</c:v>
                </c:pt>
                <c:pt idx="1179">
                  <c:v>160.6000061</c:v>
                </c:pt>
                <c:pt idx="1180">
                  <c:v>46.5</c:v>
                </c:pt>
                <c:pt idx="1181">
                  <c:v>97.5</c:v>
                </c:pt>
                <c:pt idx="1182">
                  <c:v>100.70000460000009</c:v>
                </c:pt>
                <c:pt idx="1183">
                  <c:v>52.5</c:v>
                </c:pt>
                <c:pt idx="1184">
                  <c:v>59.400001529999997</c:v>
                </c:pt>
                <c:pt idx="1185">
                  <c:v>76.300003050000001</c:v>
                </c:pt>
                <c:pt idx="1186">
                  <c:v>70.700004579999998</c:v>
                </c:pt>
                <c:pt idx="1187">
                  <c:v>58</c:v>
                </c:pt>
                <c:pt idx="1188">
                  <c:v>42.700000760000002</c:v>
                </c:pt>
                <c:pt idx="1189">
                  <c:v>17</c:v>
                </c:pt>
                <c:pt idx="1190">
                  <c:v>29.200000760000005</c:v>
                </c:pt>
                <c:pt idx="1191">
                  <c:v>21.200000760000005</c:v>
                </c:pt>
                <c:pt idx="1192">
                  <c:v>14.69999981000001</c:v>
                </c:pt>
                <c:pt idx="1193">
                  <c:v>18.600000380000001</c:v>
                </c:pt>
                <c:pt idx="1194">
                  <c:v>11.40000057000001</c:v>
                </c:pt>
                <c:pt idx="1195">
                  <c:v>10.69999981000001</c:v>
                </c:pt>
                <c:pt idx="1196">
                  <c:v>5.0999999049999998</c:v>
                </c:pt>
                <c:pt idx="1197">
                  <c:v>2.6000001430000004</c:v>
                </c:pt>
                <c:pt idx="1198">
                  <c:v>0.90000003600000078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4.5</c:v>
                </c:pt>
                <c:pt idx="1267">
                  <c:v>11.90000057000001</c:v>
                </c:pt>
                <c:pt idx="1268">
                  <c:v>19.600000380000001</c:v>
                </c:pt>
                <c:pt idx="1269">
                  <c:v>34.5</c:v>
                </c:pt>
                <c:pt idx="1270">
                  <c:v>52.900001529999997</c:v>
                </c:pt>
                <c:pt idx="1271">
                  <c:v>72.200004579999998</c:v>
                </c:pt>
                <c:pt idx="1272">
                  <c:v>89.300003050000001</c:v>
                </c:pt>
                <c:pt idx="1273">
                  <c:v>101.5999985</c:v>
                </c:pt>
                <c:pt idx="1274">
                  <c:v>113</c:v>
                </c:pt>
                <c:pt idx="1275">
                  <c:v>123.8000031</c:v>
                </c:pt>
                <c:pt idx="1276">
                  <c:v>131.1999969</c:v>
                </c:pt>
                <c:pt idx="1277">
                  <c:v>143.8000031</c:v>
                </c:pt>
                <c:pt idx="1278">
                  <c:v>158.1000061</c:v>
                </c:pt>
                <c:pt idx="1279">
                  <c:v>220.1999969</c:v>
                </c:pt>
                <c:pt idx="1280">
                  <c:v>402.60000609999997</c:v>
                </c:pt>
                <c:pt idx="1281">
                  <c:v>487.20001219999995</c:v>
                </c:pt>
                <c:pt idx="1282">
                  <c:v>519.79998780000005</c:v>
                </c:pt>
                <c:pt idx="1283">
                  <c:v>473.89999390000003</c:v>
                </c:pt>
                <c:pt idx="1284">
                  <c:v>559.79998780000005</c:v>
                </c:pt>
                <c:pt idx="1285">
                  <c:v>510.70001219999995</c:v>
                </c:pt>
                <c:pt idx="1286">
                  <c:v>603.90002439999921</c:v>
                </c:pt>
                <c:pt idx="1287">
                  <c:v>612.40002439999921</c:v>
                </c:pt>
                <c:pt idx="1288">
                  <c:v>647.29998780000005</c:v>
                </c:pt>
                <c:pt idx="1289">
                  <c:v>544</c:v>
                </c:pt>
                <c:pt idx="1290">
                  <c:v>658.10003659999995</c:v>
                </c:pt>
                <c:pt idx="1291">
                  <c:v>663.10003659999995</c:v>
                </c:pt>
                <c:pt idx="1292">
                  <c:v>674.40002439999921</c:v>
                </c:pt>
                <c:pt idx="1293">
                  <c:v>696</c:v>
                </c:pt>
                <c:pt idx="1294">
                  <c:v>721.70001219999949</c:v>
                </c:pt>
                <c:pt idx="1295">
                  <c:v>700.29998780000005</c:v>
                </c:pt>
                <c:pt idx="1296">
                  <c:v>582.70001219999949</c:v>
                </c:pt>
                <c:pt idx="1297">
                  <c:v>663.90002439999921</c:v>
                </c:pt>
                <c:pt idx="1298">
                  <c:v>705.29998780000005</c:v>
                </c:pt>
                <c:pt idx="1299">
                  <c:v>614.90002439999921</c:v>
                </c:pt>
                <c:pt idx="1300">
                  <c:v>722.5</c:v>
                </c:pt>
                <c:pt idx="1301">
                  <c:v>721.20001219999949</c:v>
                </c:pt>
                <c:pt idx="1302">
                  <c:v>622.70001219999949</c:v>
                </c:pt>
                <c:pt idx="1303">
                  <c:v>123.70000460000009</c:v>
                </c:pt>
                <c:pt idx="1304">
                  <c:v>87.700004579999998</c:v>
                </c:pt>
                <c:pt idx="1305">
                  <c:v>88.300003050000001</c:v>
                </c:pt>
                <c:pt idx="1306">
                  <c:v>92.700004579999998</c:v>
                </c:pt>
                <c:pt idx="1307">
                  <c:v>110.3000031</c:v>
                </c:pt>
                <c:pt idx="1308">
                  <c:v>98.599998470000003</c:v>
                </c:pt>
                <c:pt idx="1309">
                  <c:v>74.5</c:v>
                </c:pt>
                <c:pt idx="1310">
                  <c:v>68.800003050000001</c:v>
                </c:pt>
                <c:pt idx="1311">
                  <c:v>71.700004579999998</c:v>
                </c:pt>
                <c:pt idx="1312">
                  <c:v>73.599998470000003</c:v>
                </c:pt>
                <c:pt idx="1313">
                  <c:v>78.900001529999983</c:v>
                </c:pt>
                <c:pt idx="1314">
                  <c:v>85.800003050000001</c:v>
                </c:pt>
                <c:pt idx="1315">
                  <c:v>54.200000760000002</c:v>
                </c:pt>
                <c:pt idx="1316">
                  <c:v>53.299999240000069</c:v>
                </c:pt>
                <c:pt idx="1317">
                  <c:v>67.099998470000003</c:v>
                </c:pt>
                <c:pt idx="1318">
                  <c:v>79.200004579999998</c:v>
                </c:pt>
                <c:pt idx="1319">
                  <c:v>52.299999240000069</c:v>
                </c:pt>
                <c:pt idx="1320">
                  <c:v>49.299999240000069</c:v>
                </c:pt>
                <c:pt idx="1321">
                  <c:v>44.400001529999997</c:v>
                </c:pt>
                <c:pt idx="1322">
                  <c:v>42.200000760000002</c:v>
                </c:pt>
                <c:pt idx="1323">
                  <c:v>40.799999240000069</c:v>
                </c:pt>
                <c:pt idx="1324">
                  <c:v>37.900001529999997</c:v>
                </c:pt>
                <c:pt idx="1325">
                  <c:v>37.299999240000069</c:v>
                </c:pt>
                <c:pt idx="1326">
                  <c:v>34.400001529999997</c:v>
                </c:pt>
                <c:pt idx="1327">
                  <c:v>34</c:v>
                </c:pt>
                <c:pt idx="1328">
                  <c:v>31.899999619999999</c:v>
                </c:pt>
                <c:pt idx="1329">
                  <c:v>31.5</c:v>
                </c:pt>
                <c:pt idx="1330">
                  <c:v>31.899999619999999</c:v>
                </c:pt>
                <c:pt idx="1331">
                  <c:v>27.700000760000005</c:v>
                </c:pt>
                <c:pt idx="1332">
                  <c:v>26.600000380000001</c:v>
                </c:pt>
                <c:pt idx="1333">
                  <c:v>25.300001139999999</c:v>
                </c:pt>
                <c:pt idx="1334">
                  <c:v>23.300001139999999</c:v>
                </c:pt>
                <c:pt idx="1335">
                  <c:v>21.100000380000001</c:v>
                </c:pt>
                <c:pt idx="1336">
                  <c:v>21.399999619999999</c:v>
                </c:pt>
                <c:pt idx="1337">
                  <c:v>21.700000760000005</c:v>
                </c:pt>
                <c:pt idx="1338">
                  <c:v>14.100000380000001</c:v>
                </c:pt>
                <c:pt idx="1339">
                  <c:v>9.8000001910000005</c:v>
                </c:pt>
                <c:pt idx="1340">
                  <c:v>6.3000001909999996</c:v>
                </c:pt>
                <c:pt idx="1341">
                  <c:v>3.1000001430000004</c:v>
                </c:pt>
                <c:pt idx="1342">
                  <c:v>0.20000000300000001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0.60000002400000063</c:v>
                </c:pt>
                <c:pt idx="1408">
                  <c:v>1.2000000479999986</c:v>
                </c:pt>
                <c:pt idx="1409">
                  <c:v>1.7000000479999995</c:v>
                </c:pt>
                <c:pt idx="1410">
                  <c:v>5</c:v>
                </c:pt>
                <c:pt idx="1411">
                  <c:v>7.8000001909999996</c:v>
                </c:pt>
                <c:pt idx="1412">
                  <c:v>13.40000057000001</c:v>
                </c:pt>
                <c:pt idx="1413">
                  <c:v>17.5</c:v>
                </c:pt>
                <c:pt idx="1414">
                  <c:v>23.200000760000005</c:v>
                </c:pt>
                <c:pt idx="1415">
                  <c:v>32.100002290000013</c:v>
                </c:pt>
                <c:pt idx="1416">
                  <c:v>51.400001529999997</c:v>
                </c:pt>
                <c:pt idx="1417">
                  <c:v>66.400001529999983</c:v>
                </c:pt>
                <c:pt idx="1418">
                  <c:v>62.5</c:v>
                </c:pt>
                <c:pt idx="1419">
                  <c:v>83.400001529999983</c:v>
                </c:pt>
                <c:pt idx="1420">
                  <c:v>101.8000031</c:v>
                </c:pt>
                <c:pt idx="1421">
                  <c:v>81.200004579999998</c:v>
                </c:pt>
                <c:pt idx="1422">
                  <c:v>120.4000015</c:v>
                </c:pt>
                <c:pt idx="1423">
                  <c:v>139.4000092</c:v>
                </c:pt>
                <c:pt idx="1424">
                  <c:v>272.89999390000003</c:v>
                </c:pt>
                <c:pt idx="1425">
                  <c:v>368.5</c:v>
                </c:pt>
                <c:pt idx="1426">
                  <c:v>486.30001829999969</c:v>
                </c:pt>
                <c:pt idx="1427">
                  <c:v>307.5</c:v>
                </c:pt>
                <c:pt idx="1428">
                  <c:v>215.8000031</c:v>
                </c:pt>
                <c:pt idx="1429">
                  <c:v>175.8000031</c:v>
                </c:pt>
                <c:pt idx="1430">
                  <c:v>220.4000092</c:v>
                </c:pt>
                <c:pt idx="1431">
                  <c:v>221</c:v>
                </c:pt>
                <c:pt idx="1432">
                  <c:v>275.70001219999995</c:v>
                </c:pt>
                <c:pt idx="1433">
                  <c:v>252.4000092</c:v>
                </c:pt>
                <c:pt idx="1434">
                  <c:v>229</c:v>
                </c:pt>
                <c:pt idx="1435">
                  <c:v>388.39999390000003</c:v>
                </c:pt>
                <c:pt idx="1436">
                  <c:v>229.5</c:v>
                </c:pt>
                <c:pt idx="1437">
                  <c:v>208.9000092</c:v>
                </c:pt>
                <c:pt idx="1438">
                  <c:v>221.1999969</c:v>
                </c:pt>
                <c:pt idx="1439">
                  <c:v>224.8000031</c:v>
                </c:pt>
                <c:pt idx="1440">
                  <c:v>220.4000092</c:v>
                </c:pt>
                <c:pt idx="1441">
                  <c:v>217.8000031</c:v>
                </c:pt>
                <c:pt idx="1442">
                  <c:v>153.8000031</c:v>
                </c:pt>
                <c:pt idx="1443">
                  <c:v>117.70000460000009</c:v>
                </c:pt>
                <c:pt idx="1444">
                  <c:v>159.9000092</c:v>
                </c:pt>
                <c:pt idx="1445">
                  <c:v>166.6999969</c:v>
                </c:pt>
                <c:pt idx="1446">
                  <c:v>166.1000061</c:v>
                </c:pt>
                <c:pt idx="1447">
                  <c:v>238.3000031</c:v>
                </c:pt>
                <c:pt idx="1448">
                  <c:v>217.1999969</c:v>
                </c:pt>
                <c:pt idx="1449">
                  <c:v>214.6000061</c:v>
                </c:pt>
                <c:pt idx="1450">
                  <c:v>229.6999969</c:v>
                </c:pt>
                <c:pt idx="1451">
                  <c:v>254.1000061</c:v>
                </c:pt>
                <c:pt idx="1452">
                  <c:v>214.9000092</c:v>
                </c:pt>
                <c:pt idx="1453">
                  <c:v>192.9000092</c:v>
                </c:pt>
                <c:pt idx="1454">
                  <c:v>200.9000092</c:v>
                </c:pt>
                <c:pt idx="1455">
                  <c:v>198.9000092</c:v>
                </c:pt>
                <c:pt idx="1456">
                  <c:v>187.1999969</c:v>
                </c:pt>
                <c:pt idx="1457">
                  <c:v>203</c:v>
                </c:pt>
                <c:pt idx="1458">
                  <c:v>203.6000061</c:v>
                </c:pt>
                <c:pt idx="1459">
                  <c:v>171.6000061</c:v>
                </c:pt>
                <c:pt idx="1460">
                  <c:v>151.6999969</c:v>
                </c:pt>
                <c:pt idx="1461">
                  <c:v>163.5</c:v>
                </c:pt>
                <c:pt idx="1462">
                  <c:v>151</c:v>
                </c:pt>
                <c:pt idx="1463">
                  <c:v>159.8000031</c:v>
                </c:pt>
                <c:pt idx="1464">
                  <c:v>127.5999985</c:v>
                </c:pt>
                <c:pt idx="1465">
                  <c:v>99.800003050000001</c:v>
                </c:pt>
                <c:pt idx="1466">
                  <c:v>109.5999985</c:v>
                </c:pt>
                <c:pt idx="1467">
                  <c:v>121.4000015</c:v>
                </c:pt>
                <c:pt idx="1468">
                  <c:v>122.3000031</c:v>
                </c:pt>
                <c:pt idx="1469">
                  <c:v>109.3000031</c:v>
                </c:pt>
                <c:pt idx="1470">
                  <c:v>88.599998470000003</c:v>
                </c:pt>
                <c:pt idx="1471">
                  <c:v>75.200004579999998</c:v>
                </c:pt>
                <c:pt idx="1472">
                  <c:v>62.100002290000013</c:v>
                </c:pt>
                <c:pt idx="1473">
                  <c:v>53.299999240000069</c:v>
                </c:pt>
                <c:pt idx="1474">
                  <c:v>49.700000760000002</c:v>
                </c:pt>
                <c:pt idx="1475">
                  <c:v>49.5</c:v>
                </c:pt>
                <c:pt idx="1476">
                  <c:v>61.5</c:v>
                </c:pt>
                <c:pt idx="1477">
                  <c:v>67.599998470000003</c:v>
                </c:pt>
                <c:pt idx="1478">
                  <c:v>66.300003050000001</c:v>
                </c:pt>
                <c:pt idx="1479">
                  <c:v>58.900001529999997</c:v>
                </c:pt>
                <c:pt idx="1480">
                  <c:v>49.100002290000013</c:v>
                </c:pt>
                <c:pt idx="1481">
                  <c:v>39.400001529999997</c:v>
                </c:pt>
                <c:pt idx="1482">
                  <c:v>31.100000380000001</c:v>
                </c:pt>
                <c:pt idx="1483">
                  <c:v>25.300001139999999</c:v>
                </c:pt>
                <c:pt idx="1484">
                  <c:v>14.40000057000001</c:v>
                </c:pt>
                <c:pt idx="1485">
                  <c:v>6.5999999049999998</c:v>
                </c:pt>
                <c:pt idx="1486">
                  <c:v>0.69999998800000085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0.30000001200000032</c:v>
                </c:pt>
                <c:pt idx="1554">
                  <c:v>4.5</c:v>
                </c:pt>
                <c:pt idx="1555">
                  <c:v>9.6999998090000048</c:v>
                </c:pt>
                <c:pt idx="1556">
                  <c:v>22.100000380000001</c:v>
                </c:pt>
                <c:pt idx="1557">
                  <c:v>38.5</c:v>
                </c:pt>
                <c:pt idx="1558">
                  <c:v>51.299999240000069</c:v>
                </c:pt>
                <c:pt idx="1559">
                  <c:v>79</c:v>
                </c:pt>
                <c:pt idx="1560">
                  <c:v>95.900001529999983</c:v>
                </c:pt>
                <c:pt idx="1561">
                  <c:v>91.400001529999983</c:v>
                </c:pt>
                <c:pt idx="1562">
                  <c:v>104.8000031</c:v>
                </c:pt>
                <c:pt idx="1563">
                  <c:v>119.5</c:v>
                </c:pt>
                <c:pt idx="1564">
                  <c:v>127.3000031</c:v>
                </c:pt>
                <c:pt idx="1565">
                  <c:v>133.4000092</c:v>
                </c:pt>
                <c:pt idx="1566">
                  <c:v>142.6000061</c:v>
                </c:pt>
                <c:pt idx="1567">
                  <c:v>172.1999969</c:v>
                </c:pt>
                <c:pt idx="1568">
                  <c:v>235.1999969</c:v>
                </c:pt>
                <c:pt idx="1569">
                  <c:v>477.70001219999995</c:v>
                </c:pt>
                <c:pt idx="1570">
                  <c:v>476.60000609999997</c:v>
                </c:pt>
                <c:pt idx="1571">
                  <c:v>632.10003659999995</c:v>
                </c:pt>
                <c:pt idx="1572">
                  <c:v>712.79998780000005</c:v>
                </c:pt>
                <c:pt idx="1573">
                  <c:v>217.1000061</c:v>
                </c:pt>
                <c:pt idx="1574">
                  <c:v>191.5</c:v>
                </c:pt>
                <c:pt idx="1575">
                  <c:v>340.80001829999969</c:v>
                </c:pt>
                <c:pt idx="1576">
                  <c:v>491.10000609999997</c:v>
                </c:pt>
                <c:pt idx="1577">
                  <c:v>688.60003659999995</c:v>
                </c:pt>
                <c:pt idx="1578">
                  <c:v>186.6000061</c:v>
                </c:pt>
                <c:pt idx="1579">
                  <c:v>160.6999969</c:v>
                </c:pt>
                <c:pt idx="1580">
                  <c:v>139.6000061</c:v>
                </c:pt>
                <c:pt idx="1581">
                  <c:v>137.6999969</c:v>
                </c:pt>
                <c:pt idx="1582">
                  <c:v>155.9000092</c:v>
                </c:pt>
                <c:pt idx="1583">
                  <c:v>156.1000061</c:v>
                </c:pt>
                <c:pt idx="1584">
                  <c:v>184.5</c:v>
                </c:pt>
                <c:pt idx="1585">
                  <c:v>222</c:v>
                </c:pt>
                <c:pt idx="1586">
                  <c:v>193.6000061</c:v>
                </c:pt>
                <c:pt idx="1587">
                  <c:v>148.1000061</c:v>
                </c:pt>
                <c:pt idx="1588">
                  <c:v>234.6999969</c:v>
                </c:pt>
                <c:pt idx="1589">
                  <c:v>806.29998780000005</c:v>
                </c:pt>
                <c:pt idx="1590">
                  <c:v>190.1999969</c:v>
                </c:pt>
                <c:pt idx="1591">
                  <c:v>248.6000061</c:v>
                </c:pt>
                <c:pt idx="1592">
                  <c:v>271.70001219999995</c:v>
                </c:pt>
                <c:pt idx="1593">
                  <c:v>199.9000092</c:v>
                </c:pt>
                <c:pt idx="1594">
                  <c:v>232.3000031</c:v>
                </c:pt>
                <c:pt idx="1595">
                  <c:v>255.4000092</c:v>
                </c:pt>
                <c:pt idx="1596">
                  <c:v>76.5</c:v>
                </c:pt>
                <c:pt idx="1597">
                  <c:v>97.200004579999998</c:v>
                </c:pt>
                <c:pt idx="1598">
                  <c:v>164.8000031</c:v>
                </c:pt>
                <c:pt idx="1599">
                  <c:v>145.8000031</c:v>
                </c:pt>
                <c:pt idx="1600">
                  <c:v>110.70000460000009</c:v>
                </c:pt>
                <c:pt idx="1601">
                  <c:v>105.20000460000009</c:v>
                </c:pt>
                <c:pt idx="1602">
                  <c:v>67.599998470000003</c:v>
                </c:pt>
                <c:pt idx="1603">
                  <c:v>53.400001529999997</c:v>
                </c:pt>
                <c:pt idx="1604">
                  <c:v>50.400001529999997</c:v>
                </c:pt>
                <c:pt idx="1605">
                  <c:v>46.200000760000002</c:v>
                </c:pt>
                <c:pt idx="1606">
                  <c:v>59.100002290000013</c:v>
                </c:pt>
                <c:pt idx="1607">
                  <c:v>72.099998470000003</c:v>
                </c:pt>
                <c:pt idx="1608">
                  <c:v>60.299999240000069</c:v>
                </c:pt>
                <c:pt idx="1609">
                  <c:v>80.700004579999998</c:v>
                </c:pt>
                <c:pt idx="1610">
                  <c:v>95.300003050000001</c:v>
                </c:pt>
                <c:pt idx="1611">
                  <c:v>70.700004579999998</c:v>
                </c:pt>
                <c:pt idx="1612">
                  <c:v>46.900001529999997</c:v>
                </c:pt>
                <c:pt idx="1613">
                  <c:v>36.799999240000069</c:v>
                </c:pt>
                <c:pt idx="1614">
                  <c:v>38.299999240000069</c:v>
                </c:pt>
                <c:pt idx="1615">
                  <c:v>71.300003050000001</c:v>
                </c:pt>
                <c:pt idx="1616">
                  <c:v>68.900001529999983</c:v>
                </c:pt>
                <c:pt idx="1617">
                  <c:v>66.400001529999983</c:v>
                </c:pt>
                <c:pt idx="1618">
                  <c:v>45.400001529999997</c:v>
                </c:pt>
                <c:pt idx="1619">
                  <c:v>37</c:v>
                </c:pt>
                <c:pt idx="1620">
                  <c:v>37.799999240000069</c:v>
                </c:pt>
                <c:pt idx="1621">
                  <c:v>31.399999619999999</c:v>
                </c:pt>
                <c:pt idx="1622">
                  <c:v>34.100002290000013</c:v>
                </c:pt>
                <c:pt idx="1623">
                  <c:v>42.600002290000013</c:v>
                </c:pt>
                <c:pt idx="1624">
                  <c:v>35.600002290000013</c:v>
                </c:pt>
                <c:pt idx="1625">
                  <c:v>18.700000760000005</c:v>
                </c:pt>
                <c:pt idx="1626">
                  <c:v>19.700000760000005</c:v>
                </c:pt>
                <c:pt idx="1627">
                  <c:v>5.8000001909999996</c:v>
                </c:pt>
                <c:pt idx="1628">
                  <c:v>9.1000003809999992</c:v>
                </c:pt>
                <c:pt idx="1629">
                  <c:v>6.3000001909999996</c:v>
                </c:pt>
                <c:pt idx="1630">
                  <c:v>0.90000003600000078</c:v>
                </c:pt>
                <c:pt idx="1631">
                  <c:v>0.20000000300000001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1</c:v>
                </c:pt>
                <c:pt idx="1656">
                  <c:v>0.10000000100000002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0.40000000600000002</c:v>
                </c:pt>
                <c:pt idx="1662">
                  <c:v>0.5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0.20000000300000001</c:v>
                </c:pt>
                <c:pt idx="1673">
                  <c:v>0.30000001200000032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0.80000001200000093</c:v>
                </c:pt>
                <c:pt idx="1698">
                  <c:v>2.9000000949999998</c:v>
                </c:pt>
                <c:pt idx="1699">
                  <c:v>4.5</c:v>
                </c:pt>
                <c:pt idx="1700">
                  <c:v>22.399999619999999</c:v>
                </c:pt>
                <c:pt idx="1701">
                  <c:v>13.69999981000001</c:v>
                </c:pt>
                <c:pt idx="1702">
                  <c:v>51.900001529999997</c:v>
                </c:pt>
                <c:pt idx="1703">
                  <c:v>62.5</c:v>
                </c:pt>
                <c:pt idx="1704">
                  <c:v>80.5</c:v>
                </c:pt>
                <c:pt idx="1705">
                  <c:v>93</c:v>
                </c:pt>
                <c:pt idx="1706">
                  <c:v>108.8000031</c:v>
                </c:pt>
                <c:pt idx="1707">
                  <c:v>123.4000015</c:v>
                </c:pt>
                <c:pt idx="1708">
                  <c:v>129.8000031</c:v>
                </c:pt>
                <c:pt idx="1709">
                  <c:v>125.70000460000009</c:v>
                </c:pt>
                <c:pt idx="1710">
                  <c:v>143.1000061</c:v>
                </c:pt>
                <c:pt idx="1711">
                  <c:v>147.3000031</c:v>
                </c:pt>
                <c:pt idx="1712">
                  <c:v>467.30001829999969</c:v>
                </c:pt>
                <c:pt idx="1713">
                  <c:v>495.20001219999995</c:v>
                </c:pt>
                <c:pt idx="1714">
                  <c:v>515.60003659999995</c:v>
                </c:pt>
                <c:pt idx="1715">
                  <c:v>544</c:v>
                </c:pt>
                <c:pt idx="1716">
                  <c:v>565.60003659999995</c:v>
                </c:pt>
                <c:pt idx="1717">
                  <c:v>579.60003659999995</c:v>
                </c:pt>
                <c:pt idx="1718">
                  <c:v>605.90002439999921</c:v>
                </c:pt>
                <c:pt idx="1719">
                  <c:v>608.29998780000005</c:v>
                </c:pt>
                <c:pt idx="1720">
                  <c:v>630</c:v>
                </c:pt>
                <c:pt idx="1721">
                  <c:v>641.70001219999949</c:v>
                </c:pt>
                <c:pt idx="1722">
                  <c:v>660</c:v>
                </c:pt>
                <c:pt idx="1723">
                  <c:v>663</c:v>
                </c:pt>
                <c:pt idx="1724">
                  <c:v>673.79998780000005</c:v>
                </c:pt>
                <c:pt idx="1725">
                  <c:v>686</c:v>
                </c:pt>
                <c:pt idx="1726">
                  <c:v>691.5</c:v>
                </c:pt>
                <c:pt idx="1727">
                  <c:v>696.79998780000005</c:v>
                </c:pt>
                <c:pt idx="1728">
                  <c:v>711.29998780000005</c:v>
                </c:pt>
                <c:pt idx="1729">
                  <c:v>707</c:v>
                </c:pt>
                <c:pt idx="1730">
                  <c:v>701.5</c:v>
                </c:pt>
                <c:pt idx="1731">
                  <c:v>777.20001219999949</c:v>
                </c:pt>
                <c:pt idx="1732">
                  <c:v>255.4000092</c:v>
                </c:pt>
                <c:pt idx="1733">
                  <c:v>730.79998780000005</c:v>
                </c:pt>
                <c:pt idx="1734">
                  <c:v>94</c:v>
                </c:pt>
                <c:pt idx="1735">
                  <c:v>171.8000031</c:v>
                </c:pt>
                <c:pt idx="1736">
                  <c:v>161.1999969</c:v>
                </c:pt>
                <c:pt idx="1737">
                  <c:v>148.8000031</c:v>
                </c:pt>
                <c:pt idx="1738">
                  <c:v>104.3000031</c:v>
                </c:pt>
                <c:pt idx="1739">
                  <c:v>82.700004579999998</c:v>
                </c:pt>
                <c:pt idx="1740">
                  <c:v>117.3000031</c:v>
                </c:pt>
                <c:pt idx="1741">
                  <c:v>148.1000061</c:v>
                </c:pt>
                <c:pt idx="1742">
                  <c:v>141.9000092</c:v>
                </c:pt>
                <c:pt idx="1743">
                  <c:v>90.700004579999998</c:v>
                </c:pt>
                <c:pt idx="1744">
                  <c:v>149.5</c:v>
                </c:pt>
                <c:pt idx="1745">
                  <c:v>62.5</c:v>
                </c:pt>
                <c:pt idx="1746">
                  <c:v>150.8000031</c:v>
                </c:pt>
                <c:pt idx="1747">
                  <c:v>154.3000031</c:v>
                </c:pt>
                <c:pt idx="1748">
                  <c:v>125.5</c:v>
                </c:pt>
                <c:pt idx="1749">
                  <c:v>137.6999969</c:v>
                </c:pt>
                <c:pt idx="1750">
                  <c:v>120.5999985</c:v>
                </c:pt>
                <c:pt idx="1751">
                  <c:v>73.599998470000003</c:v>
                </c:pt>
                <c:pt idx="1752">
                  <c:v>113.5</c:v>
                </c:pt>
                <c:pt idx="1753">
                  <c:v>145.3000031</c:v>
                </c:pt>
                <c:pt idx="1754">
                  <c:v>108.3000031</c:v>
                </c:pt>
                <c:pt idx="1755">
                  <c:v>89.099998470000003</c:v>
                </c:pt>
                <c:pt idx="1756">
                  <c:v>89.400001529999983</c:v>
                </c:pt>
                <c:pt idx="1757">
                  <c:v>94.700004579999998</c:v>
                </c:pt>
                <c:pt idx="1758">
                  <c:v>81.099998470000003</c:v>
                </c:pt>
                <c:pt idx="1759">
                  <c:v>85.400001529999983</c:v>
                </c:pt>
                <c:pt idx="1760">
                  <c:v>68</c:v>
                </c:pt>
                <c:pt idx="1761">
                  <c:v>63.400001529999997</c:v>
                </c:pt>
                <c:pt idx="1762">
                  <c:v>64.900001529999983</c:v>
                </c:pt>
                <c:pt idx="1763">
                  <c:v>39.200000760000002</c:v>
                </c:pt>
                <c:pt idx="1764">
                  <c:v>42.299999240000069</c:v>
                </c:pt>
                <c:pt idx="1765">
                  <c:v>22.399999619999999</c:v>
                </c:pt>
                <c:pt idx="1766">
                  <c:v>21.200000760000005</c:v>
                </c:pt>
                <c:pt idx="1767">
                  <c:v>30.300001139999999</c:v>
                </c:pt>
                <c:pt idx="1768">
                  <c:v>19.899999619999999</c:v>
                </c:pt>
                <c:pt idx="1769">
                  <c:v>17.200000760000005</c:v>
                </c:pt>
                <c:pt idx="1770">
                  <c:v>14.5</c:v>
                </c:pt>
                <c:pt idx="1771">
                  <c:v>5.2000002859999999</c:v>
                </c:pt>
                <c:pt idx="1772">
                  <c:v>2.4000000949999998</c:v>
                </c:pt>
                <c:pt idx="1773">
                  <c:v>0.60000002400000063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0.5</c:v>
                </c:pt>
                <c:pt idx="1815">
                  <c:v>0.5</c:v>
                </c:pt>
                <c:pt idx="1816">
                  <c:v>0.20000000300000001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0.20000000300000001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1.6000000240000019</c:v>
                </c:pt>
                <c:pt idx="1843">
                  <c:v>4.2000002859999999</c:v>
                </c:pt>
                <c:pt idx="1844">
                  <c:v>10.30000019</c:v>
                </c:pt>
                <c:pt idx="1845">
                  <c:v>14</c:v>
                </c:pt>
                <c:pt idx="1846">
                  <c:v>14.600000380000001</c:v>
                </c:pt>
                <c:pt idx="1847">
                  <c:v>15.100000380000001</c:v>
                </c:pt>
                <c:pt idx="1848">
                  <c:v>16.600000380000001</c:v>
                </c:pt>
                <c:pt idx="1849">
                  <c:v>21.399999619999999</c:v>
                </c:pt>
                <c:pt idx="1850">
                  <c:v>45</c:v>
                </c:pt>
                <c:pt idx="1851">
                  <c:v>52.100002290000013</c:v>
                </c:pt>
                <c:pt idx="1852">
                  <c:v>65.300003050000001</c:v>
                </c:pt>
                <c:pt idx="1853">
                  <c:v>64.599998470000003</c:v>
                </c:pt>
                <c:pt idx="1854">
                  <c:v>88.400001529999983</c:v>
                </c:pt>
                <c:pt idx="1855">
                  <c:v>64.800003050000001</c:v>
                </c:pt>
                <c:pt idx="1856">
                  <c:v>42.5</c:v>
                </c:pt>
                <c:pt idx="1857">
                  <c:v>53.5</c:v>
                </c:pt>
                <c:pt idx="1858">
                  <c:v>50.900001529999997</c:v>
                </c:pt>
                <c:pt idx="1859">
                  <c:v>113.0999985</c:v>
                </c:pt>
                <c:pt idx="1860">
                  <c:v>266.89999390000003</c:v>
                </c:pt>
                <c:pt idx="1861">
                  <c:v>663</c:v>
                </c:pt>
                <c:pt idx="1862">
                  <c:v>484.39999390000003</c:v>
                </c:pt>
                <c:pt idx="1863">
                  <c:v>307.89999390000003</c:v>
                </c:pt>
                <c:pt idx="1864">
                  <c:v>588.90002439999921</c:v>
                </c:pt>
                <c:pt idx="1865">
                  <c:v>215.3000031</c:v>
                </c:pt>
                <c:pt idx="1866">
                  <c:v>412.39999390000003</c:v>
                </c:pt>
                <c:pt idx="1867">
                  <c:v>199.1999969</c:v>
                </c:pt>
                <c:pt idx="1868">
                  <c:v>572.10003659999995</c:v>
                </c:pt>
                <c:pt idx="1869">
                  <c:v>606.70001219999949</c:v>
                </c:pt>
                <c:pt idx="1870">
                  <c:v>565.20001219999949</c:v>
                </c:pt>
                <c:pt idx="1871">
                  <c:v>343.80001829999969</c:v>
                </c:pt>
                <c:pt idx="1872">
                  <c:v>282.10000609999997</c:v>
                </c:pt>
                <c:pt idx="1873">
                  <c:v>250.9000092</c:v>
                </c:pt>
                <c:pt idx="1874">
                  <c:v>180.4000092</c:v>
                </c:pt>
                <c:pt idx="1875">
                  <c:v>219.6999969</c:v>
                </c:pt>
                <c:pt idx="1876">
                  <c:v>173.6999969</c:v>
                </c:pt>
                <c:pt idx="1877">
                  <c:v>118.3000031</c:v>
                </c:pt>
                <c:pt idx="1878">
                  <c:v>116.8000031</c:v>
                </c:pt>
                <c:pt idx="1879">
                  <c:v>118.4000015</c:v>
                </c:pt>
                <c:pt idx="1880">
                  <c:v>117.8000031</c:v>
                </c:pt>
                <c:pt idx="1881">
                  <c:v>112.20000460000009</c:v>
                </c:pt>
                <c:pt idx="1882">
                  <c:v>133.3000031</c:v>
                </c:pt>
                <c:pt idx="1883">
                  <c:v>202</c:v>
                </c:pt>
                <c:pt idx="1884">
                  <c:v>180.6999969</c:v>
                </c:pt>
                <c:pt idx="1885">
                  <c:v>198.4000092</c:v>
                </c:pt>
                <c:pt idx="1886">
                  <c:v>232.1999969</c:v>
                </c:pt>
                <c:pt idx="1887">
                  <c:v>191.8000031</c:v>
                </c:pt>
                <c:pt idx="1888">
                  <c:v>90.599998470000003</c:v>
                </c:pt>
                <c:pt idx="1889">
                  <c:v>60.400001529999997</c:v>
                </c:pt>
                <c:pt idx="1890">
                  <c:v>58.700000760000002</c:v>
                </c:pt>
                <c:pt idx="1891">
                  <c:v>60.5</c:v>
                </c:pt>
                <c:pt idx="1892">
                  <c:v>58.400001529999997</c:v>
                </c:pt>
                <c:pt idx="1893">
                  <c:v>59.400001529999997</c:v>
                </c:pt>
                <c:pt idx="1894">
                  <c:v>71.300003050000001</c:v>
                </c:pt>
                <c:pt idx="1895">
                  <c:v>137.1999969</c:v>
                </c:pt>
                <c:pt idx="1896">
                  <c:v>107.5999985</c:v>
                </c:pt>
                <c:pt idx="1897">
                  <c:v>69.700004579999998</c:v>
                </c:pt>
                <c:pt idx="1898">
                  <c:v>86.900001529999983</c:v>
                </c:pt>
                <c:pt idx="1899">
                  <c:v>122.5999985</c:v>
                </c:pt>
                <c:pt idx="1900">
                  <c:v>113.4000015</c:v>
                </c:pt>
                <c:pt idx="1901">
                  <c:v>83</c:v>
                </c:pt>
                <c:pt idx="1902">
                  <c:v>36.100002290000013</c:v>
                </c:pt>
                <c:pt idx="1903">
                  <c:v>26.100000380000001</c:v>
                </c:pt>
                <c:pt idx="1904">
                  <c:v>25.100000380000001</c:v>
                </c:pt>
                <c:pt idx="1905">
                  <c:v>30.800001139999999</c:v>
                </c:pt>
                <c:pt idx="1906">
                  <c:v>47.600002290000013</c:v>
                </c:pt>
                <c:pt idx="1907">
                  <c:v>50.200000760000002</c:v>
                </c:pt>
                <c:pt idx="1908">
                  <c:v>55.200000760000002</c:v>
                </c:pt>
                <c:pt idx="1909">
                  <c:v>46.799999240000069</c:v>
                </c:pt>
                <c:pt idx="1910">
                  <c:v>34.700000760000002</c:v>
                </c:pt>
                <c:pt idx="1911">
                  <c:v>22.200000760000005</c:v>
                </c:pt>
                <c:pt idx="1912">
                  <c:v>17.600000380000001</c:v>
                </c:pt>
                <c:pt idx="1913">
                  <c:v>20.100000380000001</c:v>
                </c:pt>
                <c:pt idx="1914">
                  <c:v>11.30000019</c:v>
                </c:pt>
                <c:pt idx="1915">
                  <c:v>10.19999981000001</c:v>
                </c:pt>
                <c:pt idx="1916">
                  <c:v>5.8000001909999996</c:v>
                </c:pt>
                <c:pt idx="1917">
                  <c:v>1.8999999759999986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0.10000000100000002</c:v>
                </c:pt>
                <c:pt idx="1943">
                  <c:v>0.40000000600000002</c:v>
                </c:pt>
                <c:pt idx="1944">
                  <c:v>0.90000003600000078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2</c:v>
                </c:pt>
                <c:pt idx="1987">
                  <c:v>6.8000001909999996</c:v>
                </c:pt>
                <c:pt idx="1988">
                  <c:v>21.899999619999999</c:v>
                </c:pt>
                <c:pt idx="1989">
                  <c:v>33.299999240000069</c:v>
                </c:pt>
                <c:pt idx="1990">
                  <c:v>44.799999240000069</c:v>
                </c:pt>
                <c:pt idx="1991">
                  <c:v>60.799999240000069</c:v>
                </c:pt>
                <c:pt idx="1992">
                  <c:v>70.599998470000003</c:v>
                </c:pt>
                <c:pt idx="1993">
                  <c:v>87.900001529999983</c:v>
                </c:pt>
                <c:pt idx="1994">
                  <c:v>104.70000460000009</c:v>
                </c:pt>
                <c:pt idx="1995">
                  <c:v>116.3000031</c:v>
                </c:pt>
                <c:pt idx="1996">
                  <c:v>124.9000015</c:v>
                </c:pt>
                <c:pt idx="1997">
                  <c:v>131.1000061</c:v>
                </c:pt>
                <c:pt idx="1998">
                  <c:v>140</c:v>
                </c:pt>
                <c:pt idx="1999">
                  <c:v>143.9000092</c:v>
                </c:pt>
                <c:pt idx="2000">
                  <c:v>422.89999390000003</c:v>
                </c:pt>
                <c:pt idx="2001">
                  <c:v>472</c:v>
                </c:pt>
                <c:pt idx="2002">
                  <c:v>494.60000609999997</c:v>
                </c:pt>
                <c:pt idx="2003">
                  <c:v>513.10003659999995</c:v>
                </c:pt>
                <c:pt idx="2004">
                  <c:v>540.5</c:v>
                </c:pt>
                <c:pt idx="2005">
                  <c:v>560</c:v>
                </c:pt>
                <c:pt idx="2006">
                  <c:v>578.79998780000005</c:v>
                </c:pt>
                <c:pt idx="2007">
                  <c:v>400.20001219999995</c:v>
                </c:pt>
                <c:pt idx="2008">
                  <c:v>575.60003659999995</c:v>
                </c:pt>
                <c:pt idx="2009">
                  <c:v>473.89999390000003</c:v>
                </c:pt>
                <c:pt idx="2010">
                  <c:v>642.29998780000005</c:v>
                </c:pt>
                <c:pt idx="2011">
                  <c:v>648.90002439999921</c:v>
                </c:pt>
                <c:pt idx="2012">
                  <c:v>662.70001219999949</c:v>
                </c:pt>
                <c:pt idx="2013">
                  <c:v>671.5</c:v>
                </c:pt>
                <c:pt idx="2014">
                  <c:v>673.20001219999949</c:v>
                </c:pt>
                <c:pt idx="2015">
                  <c:v>666.70001219999949</c:v>
                </c:pt>
                <c:pt idx="2016">
                  <c:v>691.90002439999921</c:v>
                </c:pt>
                <c:pt idx="2017">
                  <c:v>684.5</c:v>
                </c:pt>
                <c:pt idx="2018">
                  <c:v>694.40002439999921</c:v>
                </c:pt>
                <c:pt idx="2019">
                  <c:v>696.29998780000005</c:v>
                </c:pt>
                <c:pt idx="2020">
                  <c:v>700.5</c:v>
                </c:pt>
                <c:pt idx="2021">
                  <c:v>699.40002439999921</c:v>
                </c:pt>
                <c:pt idx="2022">
                  <c:v>67.300003050000001</c:v>
                </c:pt>
                <c:pt idx="2023">
                  <c:v>67.099998470000003</c:v>
                </c:pt>
                <c:pt idx="2024">
                  <c:v>66.300003050000001</c:v>
                </c:pt>
                <c:pt idx="2025">
                  <c:v>64.700004579999998</c:v>
                </c:pt>
                <c:pt idx="2026">
                  <c:v>62.100002290000013</c:v>
                </c:pt>
                <c:pt idx="2027">
                  <c:v>60.900001529999997</c:v>
                </c:pt>
                <c:pt idx="2028">
                  <c:v>57.900001529999997</c:v>
                </c:pt>
                <c:pt idx="2029">
                  <c:v>42.700000760000002</c:v>
                </c:pt>
                <c:pt idx="2030">
                  <c:v>53.299999240000069</c:v>
                </c:pt>
                <c:pt idx="2031">
                  <c:v>51.700000760000002</c:v>
                </c:pt>
                <c:pt idx="2032">
                  <c:v>49.5</c:v>
                </c:pt>
                <c:pt idx="2033">
                  <c:v>48.799999240000069</c:v>
                </c:pt>
                <c:pt idx="2034">
                  <c:v>46.900001529999997</c:v>
                </c:pt>
                <c:pt idx="2035">
                  <c:v>45.299999240000069</c:v>
                </c:pt>
                <c:pt idx="2036">
                  <c:v>44.200000760000002</c:v>
                </c:pt>
                <c:pt idx="2037">
                  <c:v>41.600002290000013</c:v>
                </c:pt>
                <c:pt idx="2038">
                  <c:v>40.299999240000069</c:v>
                </c:pt>
                <c:pt idx="2039">
                  <c:v>38.299999240000069</c:v>
                </c:pt>
                <c:pt idx="2040">
                  <c:v>36</c:v>
                </c:pt>
                <c:pt idx="2041">
                  <c:v>33.200000760000002</c:v>
                </c:pt>
                <c:pt idx="2042">
                  <c:v>31.100000380000001</c:v>
                </c:pt>
                <c:pt idx="2043">
                  <c:v>30.600000380000001</c:v>
                </c:pt>
                <c:pt idx="2044">
                  <c:v>28</c:v>
                </c:pt>
                <c:pt idx="2045">
                  <c:v>26.800001139999999</c:v>
                </c:pt>
                <c:pt idx="2046">
                  <c:v>26.899999619999999</c:v>
                </c:pt>
                <c:pt idx="2047">
                  <c:v>25.5</c:v>
                </c:pt>
                <c:pt idx="2048">
                  <c:v>25</c:v>
                </c:pt>
                <c:pt idx="2049">
                  <c:v>25.100000380000001</c:v>
                </c:pt>
                <c:pt idx="2050">
                  <c:v>23.600000380000001</c:v>
                </c:pt>
                <c:pt idx="2051">
                  <c:v>23.300001139999999</c:v>
                </c:pt>
                <c:pt idx="2052">
                  <c:v>22.899999619999999</c:v>
                </c:pt>
                <c:pt idx="2053">
                  <c:v>21.300001139999999</c:v>
                </c:pt>
                <c:pt idx="2054">
                  <c:v>20.300001139999999</c:v>
                </c:pt>
                <c:pt idx="2055">
                  <c:v>20.700000760000005</c:v>
                </c:pt>
                <c:pt idx="2056">
                  <c:v>18.200000760000005</c:v>
                </c:pt>
                <c:pt idx="2057">
                  <c:v>11.5</c:v>
                </c:pt>
                <c:pt idx="2058">
                  <c:v>9.1000003809999992</c:v>
                </c:pt>
                <c:pt idx="2059">
                  <c:v>6</c:v>
                </c:pt>
                <c:pt idx="2060">
                  <c:v>2.9000000949999998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3.2000000480000033</c:v>
                </c:pt>
                <c:pt idx="2132">
                  <c:v>12.69999981000001</c:v>
                </c:pt>
                <c:pt idx="2133">
                  <c:v>29.200000760000005</c:v>
                </c:pt>
                <c:pt idx="2134">
                  <c:v>51.700000760000002</c:v>
                </c:pt>
                <c:pt idx="2135">
                  <c:v>64</c:v>
                </c:pt>
                <c:pt idx="2136">
                  <c:v>78.400001529999983</c:v>
                </c:pt>
                <c:pt idx="2137">
                  <c:v>90</c:v>
                </c:pt>
                <c:pt idx="2138">
                  <c:v>105.4000015</c:v>
                </c:pt>
                <c:pt idx="2139">
                  <c:v>117.5999985</c:v>
                </c:pt>
                <c:pt idx="2140">
                  <c:v>123.5</c:v>
                </c:pt>
                <c:pt idx="2141">
                  <c:v>132.4000092</c:v>
                </c:pt>
                <c:pt idx="2142">
                  <c:v>145.5</c:v>
                </c:pt>
                <c:pt idx="2143">
                  <c:v>161.1000061</c:v>
                </c:pt>
                <c:pt idx="2144">
                  <c:v>370.5</c:v>
                </c:pt>
                <c:pt idx="2145">
                  <c:v>527.90002439999921</c:v>
                </c:pt>
                <c:pt idx="2146">
                  <c:v>392.89999390000003</c:v>
                </c:pt>
                <c:pt idx="2147">
                  <c:v>609.29998780000005</c:v>
                </c:pt>
                <c:pt idx="2148">
                  <c:v>422.89999390000003</c:v>
                </c:pt>
                <c:pt idx="2149">
                  <c:v>445.80001829999969</c:v>
                </c:pt>
                <c:pt idx="2150">
                  <c:v>132.9000092</c:v>
                </c:pt>
                <c:pt idx="2151">
                  <c:v>194.9000092</c:v>
                </c:pt>
                <c:pt idx="2152">
                  <c:v>394</c:v>
                </c:pt>
                <c:pt idx="2153">
                  <c:v>294.80001829999969</c:v>
                </c:pt>
                <c:pt idx="2154">
                  <c:v>573.40002439999921</c:v>
                </c:pt>
                <c:pt idx="2155">
                  <c:v>688.29998780000005</c:v>
                </c:pt>
                <c:pt idx="2156">
                  <c:v>665</c:v>
                </c:pt>
                <c:pt idx="2157">
                  <c:v>671.70001219999949</c:v>
                </c:pt>
                <c:pt idx="2158">
                  <c:v>646.29998780000005</c:v>
                </c:pt>
                <c:pt idx="2159">
                  <c:v>377.39999390000003</c:v>
                </c:pt>
                <c:pt idx="2160">
                  <c:v>821.60003659999995</c:v>
                </c:pt>
                <c:pt idx="2161">
                  <c:v>168</c:v>
                </c:pt>
                <c:pt idx="2162">
                  <c:v>770.40002439999921</c:v>
                </c:pt>
                <c:pt idx="2163">
                  <c:v>137.4000092</c:v>
                </c:pt>
                <c:pt idx="2164">
                  <c:v>386.70001219999995</c:v>
                </c:pt>
                <c:pt idx="2165">
                  <c:v>442.89999390000003</c:v>
                </c:pt>
                <c:pt idx="2166">
                  <c:v>121</c:v>
                </c:pt>
                <c:pt idx="2167">
                  <c:v>93.900001529999983</c:v>
                </c:pt>
                <c:pt idx="2168">
                  <c:v>84.700004579999998</c:v>
                </c:pt>
                <c:pt idx="2169">
                  <c:v>84.099998470000003</c:v>
                </c:pt>
                <c:pt idx="2170">
                  <c:v>82.400001529999983</c:v>
                </c:pt>
                <c:pt idx="2171">
                  <c:v>114.5999985</c:v>
                </c:pt>
                <c:pt idx="2172">
                  <c:v>123.70000460000009</c:v>
                </c:pt>
                <c:pt idx="2173">
                  <c:v>127.0999985</c:v>
                </c:pt>
                <c:pt idx="2174">
                  <c:v>136.3000031</c:v>
                </c:pt>
                <c:pt idx="2175">
                  <c:v>175.8000031</c:v>
                </c:pt>
                <c:pt idx="2176">
                  <c:v>196.6000061</c:v>
                </c:pt>
                <c:pt idx="2177">
                  <c:v>127.3000031</c:v>
                </c:pt>
                <c:pt idx="2178">
                  <c:v>92.700004579999998</c:v>
                </c:pt>
                <c:pt idx="2179">
                  <c:v>150.6999969</c:v>
                </c:pt>
                <c:pt idx="2180">
                  <c:v>165.9000092</c:v>
                </c:pt>
                <c:pt idx="2181">
                  <c:v>147.1999969</c:v>
                </c:pt>
                <c:pt idx="2182">
                  <c:v>130.5</c:v>
                </c:pt>
                <c:pt idx="2183">
                  <c:v>144.9000092</c:v>
                </c:pt>
                <c:pt idx="2184">
                  <c:v>123.4000015</c:v>
                </c:pt>
                <c:pt idx="2185">
                  <c:v>122.5999985</c:v>
                </c:pt>
                <c:pt idx="2186">
                  <c:v>109.8000031</c:v>
                </c:pt>
                <c:pt idx="2187">
                  <c:v>99.599998470000003</c:v>
                </c:pt>
                <c:pt idx="2188">
                  <c:v>100.3000031</c:v>
                </c:pt>
                <c:pt idx="2189">
                  <c:v>100.0999985</c:v>
                </c:pt>
                <c:pt idx="2190">
                  <c:v>87.599998470000003</c:v>
                </c:pt>
                <c:pt idx="2191">
                  <c:v>78.800003050000001</c:v>
                </c:pt>
                <c:pt idx="2192">
                  <c:v>54.100002290000013</c:v>
                </c:pt>
                <c:pt idx="2193">
                  <c:v>26.5</c:v>
                </c:pt>
                <c:pt idx="2194">
                  <c:v>28.399999619999999</c:v>
                </c:pt>
                <c:pt idx="2195">
                  <c:v>35.5</c:v>
                </c:pt>
                <c:pt idx="2196">
                  <c:v>45.700000760000002</c:v>
                </c:pt>
                <c:pt idx="2197">
                  <c:v>33.799999240000069</c:v>
                </c:pt>
                <c:pt idx="2198">
                  <c:v>31.899999619999999</c:v>
                </c:pt>
                <c:pt idx="2199">
                  <c:v>20.899999619999999</c:v>
                </c:pt>
                <c:pt idx="2200">
                  <c:v>17.200000760000005</c:v>
                </c:pt>
                <c:pt idx="2201">
                  <c:v>12.69999981000001</c:v>
                </c:pt>
                <c:pt idx="2202">
                  <c:v>8.6000003809999992</c:v>
                </c:pt>
                <c:pt idx="2203">
                  <c:v>4.8000001909999996</c:v>
                </c:pt>
                <c:pt idx="2204">
                  <c:v>0.90000003600000078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0.10000000100000002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0.90000003600000078</c:v>
                </c:pt>
                <c:pt idx="2277">
                  <c:v>2</c:v>
                </c:pt>
                <c:pt idx="2278">
                  <c:v>1.300000072</c:v>
                </c:pt>
                <c:pt idx="2279">
                  <c:v>1.6000000240000019</c:v>
                </c:pt>
                <c:pt idx="2280">
                  <c:v>10.19999981000001</c:v>
                </c:pt>
                <c:pt idx="2281">
                  <c:v>12.90000057000001</c:v>
                </c:pt>
                <c:pt idx="2282">
                  <c:v>12.90000057000001</c:v>
                </c:pt>
                <c:pt idx="2283">
                  <c:v>38</c:v>
                </c:pt>
                <c:pt idx="2284">
                  <c:v>16.700000760000005</c:v>
                </c:pt>
                <c:pt idx="2285">
                  <c:v>21.700000760000005</c:v>
                </c:pt>
                <c:pt idx="2286">
                  <c:v>23</c:v>
                </c:pt>
                <c:pt idx="2287">
                  <c:v>20</c:v>
                </c:pt>
                <c:pt idx="2288">
                  <c:v>13.69999981000001</c:v>
                </c:pt>
                <c:pt idx="2289">
                  <c:v>12.90000057000001</c:v>
                </c:pt>
                <c:pt idx="2290">
                  <c:v>30.899999619999999</c:v>
                </c:pt>
                <c:pt idx="2291">
                  <c:v>51.600002290000013</c:v>
                </c:pt>
                <c:pt idx="2292">
                  <c:v>22.100000380000001</c:v>
                </c:pt>
                <c:pt idx="2293">
                  <c:v>28</c:v>
                </c:pt>
                <c:pt idx="2294">
                  <c:v>49.100002290000013</c:v>
                </c:pt>
                <c:pt idx="2295">
                  <c:v>61.299999240000069</c:v>
                </c:pt>
                <c:pt idx="2296">
                  <c:v>58.900001529999997</c:v>
                </c:pt>
                <c:pt idx="2297">
                  <c:v>45.400001529999997</c:v>
                </c:pt>
                <c:pt idx="2298">
                  <c:v>51.5</c:v>
                </c:pt>
                <c:pt idx="2299">
                  <c:v>40.200000760000002</c:v>
                </c:pt>
                <c:pt idx="2300">
                  <c:v>55.799999240000069</c:v>
                </c:pt>
                <c:pt idx="2301">
                  <c:v>70.700004579999998</c:v>
                </c:pt>
                <c:pt idx="2302">
                  <c:v>83.599998470000003</c:v>
                </c:pt>
                <c:pt idx="2303">
                  <c:v>114.70000460000009</c:v>
                </c:pt>
                <c:pt idx="2304">
                  <c:v>140.1000061</c:v>
                </c:pt>
                <c:pt idx="2305">
                  <c:v>310.60000609999997</c:v>
                </c:pt>
                <c:pt idx="2306">
                  <c:v>198.6999969</c:v>
                </c:pt>
                <c:pt idx="2307">
                  <c:v>121.5999985</c:v>
                </c:pt>
                <c:pt idx="2308">
                  <c:v>131.1000061</c:v>
                </c:pt>
                <c:pt idx="2309">
                  <c:v>70.700004579999998</c:v>
                </c:pt>
                <c:pt idx="2310">
                  <c:v>68.400001529999983</c:v>
                </c:pt>
                <c:pt idx="2311">
                  <c:v>87.900001529999983</c:v>
                </c:pt>
                <c:pt idx="2312">
                  <c:v>73.200004579999998</c:v>
                </c:pt>
                <c:pt idx="2313">
                  <c:v>101.70000460000009</c:v>
                </c:pt>
                <c:pt idx="2314">
                  <c:v>262.10000609999997</c:v>
                </c:pt>
                <c:pt idx="2315">
                  <c:v>239.1000061</c:v>
                </c:pt>
                <c:pt idx="2316">
                  <c:v>227.9000092</c:v>
                </c:pt>
                <c:pt idx="2317">
                  <c:v>202</c:v>
                </c:pt>
                <c:pt idx="2318">
                  <c:v>153.6999969</c:v>
                </c:pt>
                <c:pt idx="2319">
                  <c:v>240.9000092</c:v>
                </c:pt>
                <c:pt idx="2320">
                  <c:v>252.6999969</c:v>
                </c:pt>
                <c:pt idx="2321">
                  <c:v>172.4000092</c:v>
                </c:pt>
                <c:pt idx="2322">
                  <c:v>156</c:v>
                </c:pt>
                <c:pt idx="2323">
                  <c:v>95.099998470000003</c:v>
                </c:pt>
                <c:pt idx="2324">
                  <c:v>126</c:v>
                </c:pt>
                <c:pt idx="2325">
                  <c:v>110.8000031</c:v>
                </c:pt>
                <c:pt idx="2326">
                  <c:v>81.200004579999998</c:v>
                </c:pt>
                <c:pt idx="2327">
                  <c:v>99.200004579999998</c:v>
                </c:pt>
                <c:pt idx="2328">
                  <c:v>44.5</c:v>
                </c:pt>
                <c:pt idx="2329">
                  <c:v>43.900001529999997</c:v>
                </c:pt>
                <c:pt idx="2330">
                  <c:v>42.799999240000069</c:v>
                </c:pt>
                <c:pt idx="2331">
                  <c:v>38.299999240000069</c:v>
                </c:pt>
                <c:pt idx="2332">
                  <c:v>35.100002290000013</c:v>
                </c:pt>
                <c:pt idx="2333">
                  <c:v>30.600000380000001</c:v>
                </c:pt>
                <c:pt idx="2334">
                  <c:v>31.200000760000005</c:v>
                </c:pt>
                <c:pt idx="2335">
                  <c:v>27.600000380000001</c:v>
                </c:pt>
                <c:pt idx="2336">
                  <c:v>26.899999619999999</c:v>
                </c:pt>
                <c:pt idx="2337">
                  <c:v>27</c:v>
                </c:pt>
                <c:pt idx="2338">
                  <c:v>25.700000760000005</c:v>
                </c:pt>
                <c:pt idx="2339">
                  <c:v>25</c:v>
                </c:pt>
                <c:pt idx="2340">
                  <c:v>22.899999619999999</c:v>
                </c:pt>
                <c:pt idx="2341">
                  <c:v>22.300001139999999</c:v>
                </c:pt>
                <c:pt idx="2342">
                  <c:v>22.600000380000001</c:v>
                </c:pt>
                <c:pt idx="2343">
                  <c:v>22.300001139999999</c:v>
                </c:pt>
                <c:pt idx="2344">
                  <c:v>13.19999981000001</c:v>
                </c:pt>
                <c:pt idx="2345">
                  <c:v>12.600000380000001</c:v>
                </c:pt>
                <c:pt idx="2346">
                  <c:v>8.3000001910000005</c:v>
                </c:pt>
                <c:pt idx="2347">
                  <c:v>6.4000000950000064</c:v>
                </c:pt>
                <c:pt idx="2348">
                  <c:v>1.7000000479999995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0.10000000100000002</c:v>
                </c:pt>
                <c:pt idx="2419">
                  <c:v>4.8000001909999996</c:v>
                </c:pt>
                <c:pt idx="2420">
                  <c:v>8.1999998090000048</c:v>
                </c:pt>
                <c:pt idx="2421">
                  <c:v>31.200000760000005</c:v>
                </c:pt>
                <c:pt idx="2422">
                  <c:v>58.5</c:v>
                </c:pt>
                <c:pt idx="2423">
                  <c:v>88</c:v>
                </c:pt>
                <c:pt idx="2424">
                  <c:v>116.4000015</c:v>
                </c:pt>
                <c:pt idx="2425">
                  <c:v>115.20000460000009</c:v>
                </c:pt>
                <c:pt idx="2426">
                  <c:v>157.5</c:v>
                </c:pt>
                <c:pt idx="2427">
                  <c:v>119.20000460000009</c:v>
                </c:pt>
                <c:pt idx="2428">
                  <c:v>129.1000061</c:v>
                </c:pt>
                <c:pt idx="2429">
                  <c:v>138</c:v>
                </c:pt>
                <c:pt idx="2430">
                  <c:v>138.1000061</c:v>
                </c:pt>
                <c:pt idx="2431">
                  <c:v>163.1000061</c:v>
                </c:pt>
                <c:pt idx="2432">
                  <c:v>429.80001829999969</c:v>
                </c:pt>
                <c:pt idx="2433">
                  <c:v>440.80001829999969</c:v>
                </c:pt>
                <c:pt idx="2434">
                  <c:v>539</c:v>
                </c:pt>
                <c:pt idx="2435">
                  <c:v>550.29998780000005</c:v>
                </c:pt>
                <c:pt idx="2436">
                  <c:v>572.29998780000005</c:v>
                </c:pt>
                <c:pt idx="2437">
                  <c:v>592.10003659999995</c:v>
                </c:pt>
                <c:pt idx="2438">
                  <c:v>607.5</c:v>
                </c:pt>
                <c:pt idx="2439">
                  <c:v>262.10000609999997</c:v>
                </c:pt>
                <c:pt idx="2440">
                  <c:v>419.89999390000003</c:v>
                </c:pt>
                <c:pt idx="2441">
                  <c:v>435.80001829999969</c:v>
                </c:pt>
                <c:pt idx="2442">
                  <c:v>692.70001219999949</c:v>
                </c:pt>
                <c:pt idx="2443">
                  <c:v>693.60003659999995</c:v>
                </c:pt>
                <c:pt idx="2444">
                  <c:v>703.5</c:v>
                </c:pt>
                <c:pt idx="2445">
                  <c:v>701.20001219999949</c:v>
                </c:pt>
                <c:pt idx="2446">
                  <c:v>718.5</c:v>
                </c:pt>
                <c:pt idx="2447">
                  <c:v>721.10003659999995</c:v>
                </c:pt>
                <c:pt idx="2448">
                  <c:v>722.60003659999995</c:v>
                </c:pt>
                <c:pt idx="2449">
                  <c:v>680.29998780000005</c:v>
                </c:pt>
                <c:pt idx="2450">
                  <c:v>726.90002439999921</c:v>
                </c:pt>
                <c:pt idx="2451">
                  <c:v>726.60003659999995</c:v>
                </c:pt>
                <c:pt idx="2452">
                  <c:v>724.20001219999949</c:v>
                </c:pt>
                <c:pt idx="2453">
                  <c:v>729.29998780000005</c:v>
                </c:pt>
                <c:pt idx="2454">
                  <c:v>63.799999240000069</c:v>
                </c:pt>
                <c:pt idx="2455">
                  <c:v>64.300003050000001</c:v>
                </c:pt>
                <c:pt idx="2456">
                  <c:v>63</c:v>
                </c:pt>
                <c:pt idx="2457">
                  <c:v>61.799999240000069</c:v>
                </c:pt>
                <c:pt idx="2458">
                  <c:v>59.400001529999997</c:v>
                </c:pt>
                <c:pt idx="2459">
                  <c:v>57.5</c:v>
                </c:pt>
                <c:pt idx="2460">
                  <c:v>55.100002290000013</c:v>
                </c:pt>
                <c:pt idx="2461">
                  <c:v>53.700000760000002</c:v>
                </c:pt>
                <c:pt idx="2462">
                  <c:v>52.200000760000002</c:v>
                </c:pt>
                <c:pt idx="2463">
                  <c:v>49.900001529999997</c:v>
                </c:pt>
                <c:pt idx="2464">
                  <c:v>48.799999240000069</c:v>
                </c:pt>
                <c:pt idx="2465">
                  <c:v>46.799999240000069</c:v>
                </c:pt>
                <c:pt idx="2466">
                  <c:v>45.200000760000002</c:v>
                </c:pt>
                <c:pt idx="2467">
                  <c:v>44.100002290000013</c:v>
                </c:pt>
                <c:pt idx="2468">
                  <c:v>42.799999240000069</c:v>
                </c:pt>
                <c:pt idx="2469">
                  <c:v>40.100002290000013</c:v>
                </c:pt>
                <c:pt idx="2470">
                  <c:v>38.400001529999997</c:v>
                </c:pt>
                <c:pt idx="2471">
                  <c:v>35.900001529999997</c:v>
                </c:pt>
                <c:pt idx="2472">
                  <c:v>33</c:v>
                </c:pt>
                <c:pt idx="2473">
                  <c:v>32.200000760000002</c:v>
                </c:pt>
                <c:pt idx="2474">
                  <c:v>30.600000380000001</c:v>
                </c:pt>
                <c:pt idx="2475">
                  <c:v>29.300001139999999</c:v>
                </c:pt>
                <c:pt idx="2476">
                  <c:v>28.200000760000005</c:v>
                </c:pt>
                <c:pt idx="2477">
                  <c:v>27.5</c:v>
                </c:pt>
                <c:pt idx="2478">
                  <c:v>25.899999619999999</c:v>
                </c:pt>
                <c:pt idx="2479">
                  <c:v>25.800001139999999</c:v>
                </c:pt>
                <c:pt idx="2480">
                  <c:v>24.300001139999999</c:v>
                </c:pt>
                <c:pt idx="2481">
                  <c:v>23.700000760000005</c:v>
                </c:pt>
                <c:pt idx="2482">
                  <c:v>23.100000380000001</c:v>
                </c:pt>
                <c:pt idx="2483">
                  <c:v>22.399999619999999</c:v>
                </c:pt>
                <c:pt idx="2484">
                  <c:v>21.5</c:v>
                </c:pt>
                <c:pt idx="2485">
                  <c:v>20.100000380000001</c:v>
                </c:pt>
                <c:pt idx="2486">
                  <c:v>19.300001139999999</c:v>
                </c:pt>
                <c:pt idx="2487">
                  <c:v>18.300001139999999</c:v>
                </c:pt>
                <c:pt idx="2488">
                  <c:v>13.69999981000001</c:v>
                </c:pt>
                <c:pt idx="2489">
                  <c:v>9.4000005720000068</c:v>
                </c:pt>
                <c:pt idx="2490">
                  <c:v>5.7000002859999999</c:v>
                </c:pt>
                <c:pt idx="2491">
                  <c:v>2.6000001430000004</c:v>
                </c:pt>
                <c:pt idx="2492">
                  <c:v>0.40000000600000002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4.7000002859999999</c:v>
                </c:pt>
                <c:pt idx="2564">
                  <c:v>15</c:v>
                </c:pt>
                <c:pt idx="2565">
                  <c:v>27.600000380000001</c:v>
                </c:pt>
                <c:pt idx="2566">
                  <c:v>41.700000760000002</c:v>
                </c:pt>
                <c:pt idx="2567">
                  <c:v>51.100002290000013</c:v>
                </c:pt>
                <c:pt idx="2568">
                  <c:v>68.700004579999998</c:v>
                </c:pt>
                <c:pt idx="2569">
                  <c:v>83.200004579999998</c:v>
                </c:pt>
                <c:pt idx="2570">
                  <c:v>99.900001529999983</c:v>
                </c:pt>
                <c:pt idx="2571">
                  <c:v>114.8000031</c:v>
                </c:pt>
                <c:pt idx="2572">
                  <c:v>125.0999985</c:v>
                </c:pt>
                <c:pt idx="2573">
                  <c:v>130.6999969</c:v>
                </c:pt>
                <c:pt idx="2574">
                  <c:v>139.5</c:v>
                </c:pt>
                <c:pt idx="2575">
                  <c:v>167.4000092</c:v>
                </c:pt>
                <c:pt idx="2576">
                  <c:v>368.10000609999997</c:v>
                </c:pt>
                <c:pt idx="2577">
                  <c:v>452.30001829999969</c:v>
                </c:pt>
                <c:pt idx="2578">
                  <c:v>479.89999390000003</c:v>
                </c:pt>
                <c:pt idx="2579">
                  <c:v>501.30001829999969</c:v>
                </c:pt>
                <c:pt idx="2580">
                  <c:v>528.5</c:v>
                </c:pt>
                <c:pt idx="2581">
                  <c:v>545.40002439999921</c:v>
                </c:pt>
                <c:pt idx="2582">
                  <c:v>575.5</c:v>
                </c:pt>
                <c:pt idx="2583">
                  <c:v>368.70001219999995</c:v>
                </c:pt>
                <c:pt idx="2584">
                  <c:v>296.20001219999995</c:v>
                </c:pt>
                <c:pt idx="2585">
                  <c:v>336.5</c:v>
                </c:pt>
                <c:pt idx="2586">
                  <c:v>685.40002439999921</c:v>
                </c:pt>
                <c:pt idx="2587">
                  <c:v>625.90002439999921</c:v>
                </c:pt>
                <c:pt idx="2588">
                  <c:v>675.70001219999949</c:v>
                </c:pt>
                <c:pt idx="2589">
                  <c:v>783.79998780000005</c:v>
                </c:pt>
                <c:pt idx="2590">
                  <c:v>784.60003659999995</c:v>
                </c:pt>
                <c:pt idx="2591">
                  <c:v>774.20001219999949</c:v>
                </c:pt>
                <c:pt idx="2592">
                  <c:v>175.6000061</c:v>
                </c:pt>
                <c:pt idx="2593">
                  <c:v>226</c:v>
                </c:pt>
                <c:pt idx="2594">
                  <c:v>642.40002439999921</c:v>
                </c:pt>
                <c:pt idx="2595">
                  <c:v>217.5</c:v>
                </c:pt>
                <c:pt idx="2596">
                  <c:v>91.400001529999983</c:v>
                </c:pt>
                <c:pt idx="2597">
                  <c:v>200.6000061</c:v>
                </c:pt>
                <c:pt idx="2598">
                  <c:v>166.1999969</c:v>
                </c:pt>
                <c:pt idx="2599">
                  <c:v>137.5</c:v>
                </c:pt>
                <c:pt idx="2600">
                  <c:v>153</c:v>
                </c:pt>
                <c:pt idx="2601">
                  <c:v>96.400001529999983</c:v>
                </c:pt>
                <c:pt idx="2602">
                  <c:v>87.5</c:v>
                </c:pt>
                <c:pt idx="2603">
                  <c:v>107.20000460000009</c:v>
                </c:pt>
                <c:pt idx="2604">
                  <c:v>129.8000031</c:v>
                </c:pt>
                <c:pt idx="2605">
                  <c:v>88.200004579999998</c:v>
                </c:pt>
                <c:pt idx="2606">
                  <c:v>81.800003050000001</c:v>
                </c:pt>
                <c:pt idx="2607">
                  <c:v>95.5</c:v>
                </c:pt>
                <c:pt idx="2608">
                  <c:v>76.400001529999983</c:v>
                </c:pt>
                <c:pt idx="2609">
                  <c:v>54.100002290000013</c:v>
                </c:pt>
                <c:pt idx="2610">
                  <c:v>130.9000092</c:v>
                </c:pt>
                <c:pt idx="2611">
                  <c:v>123.5999985</c:v>
                </c:pt>
                <c:pt idx="2612">
                  <c:v>89.200004579999998</c:v>
                </c:pt>
                <c:pt idx="2613">
                  <c:v>78.300003050000001</c:v>
                </c:pt>
                <c:pt idx="2614">
                  <c:v>60</c:v>
                </c:pt>
                <c:pt idx="2615">
                  <c:v>49</c:v>
                </c:pt>
                <c:pt idx="2616">
                  <c:v>55</c:v>
                </c:pt>
                <c:pt idx="2617">
                  <c:v>73.700004579999998</c:v>
                </c:pt>
                <c:pt idx="2618">
                  <c:v>76.200004579999998</c:v>
                </c:pt>
                <c:pt idx="2619">
                  <c:v>70.800003050000001</c:v>
                </c:pt>
                <c:pt idx="2620">
                  <c:v>72.300003050000001</c:v>
                </c:pt>
                <c:pt idx="2621">
                  <c:v>76.099998470000003</c:v>
                </c:pt>
                <c:pt idx="2622">
                  <c:v>85.800003050000001</c:v>
                </c:pt>
                <c:pt idx="2623">
                  <c:v>73.700004579999998</c:v>
                </c:pt>
                <c:pt idx="2624">
                  <c:v>49.5</c:v>
                </c:pt>
                <c:pt idx="2625">
                  <c:v>46</c:v>
                </c:pt>
                <c:pt idx="2626">
                  <c:v>58.100002290000013</c:v>
                </c:pt>
                <c:pt idx="2627">
                  <c:v>69.099998470000003</c:v>
                </c:pt>
                <c:pt idx="2628">
                  <c:v>50.900001529999997</c:v>
                </c:pt>
                <c:pt idx="2629">
                  <c:v>43.900001529999997</c:v>
                </c:pt>
                <c:pt idx="2630">
                  <c:v>38.900001529999997</c:v>
                </c:pt>
                <c:pt idx="2631">
                  <c:v>27.600000380000001</c:v>
                </c:pt>
                <c:pt idx="2632">
                  <c:v>21.600000380000001</c:v>
                </c:pt>
                <c:pt idx="2633">
                  <c:v>14.90000057000001</c:v>
                </c:pt>
                <c:pt idx="2634">
                  <c:v>9.3000001910000005</c:v>
                </c:pt>
                <c:pt idx="2635">
                  <c:v>3.6000001430000004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2.7999999520000012</c:v>
                </c:pt>
                <c:pt idx="2708">
                  <c:v>10.40000057000001</c:v>
                </c:pt>
                <c:pt idx="2709">
                  <c:v>29.300001139999999</c:v>
                </c:pt>
                <c:pt idx="2710">
                  <c:v>45.600002290000013</c:v>
                </c:pt>
                <c:pt idx="2711">
                  <c:v>59.100002290000013</c:v>
                </c:pt>
                <c:pt idx="2712">
                  <c:v>77.700004579999998</c:v>
                </c:pt>
                <c:pt idx="2713">
                  <c:v>93.400001529999983</c:v>
                </c:pt>
                <c:pt idx="2714">
                  <c:v>105.5</c:v>
                </c:pt>
                <c:pt idx="2715">
                  <c:v>110.5</c:v>
                </c:pt>
                <c:pt idx="2716">
                  <c:v>119.3000031</c:v>
                </c:pt>
                <c:pt idx="2717">
                  <c:v>131.1999969</c:v>
                </c:pt>
                <c:pt idx="2718">
                  <c:v>132.6000061</c:v>
                </c:pt>
                <c:pt idx="2719">
                  <c:v>266.5</c:v>
                </c:pt>
                <c:pt idx="2720">
                  <c:v>374</c:v>
                </c:pt>
                <c:pt idx="2721">
                  <c:v>395.39999390000003</c:v>
                </c:pt>
                <c:pt idx="2722">
                  <c:v>469.39999390000003</c:v>
                </c:pt>
                <c:pt idx="2723">
                  <c:v>499.30001829999969</c:v>
                </c:pt>
                <c:pt idx="2724">
                  <c:v>522.79998780000005</c:v>
                </c:pt>
                <c:pt idx="2725">
                  <c:v>424</c:v>
                </c:pt>
                <c:pt idx="2726">
                  <c:v>521.60003659999995</c:v>
                </c:pt>
                <c:pt idx="2727">
                  <c:v>265.70001219999995</c:v>
                </c:pt>
                <c:pt idx="2728">
                  <c:v>156.9000092</c:v>
                </c:pt>
                <c:pt idx="2729">
                  <c:v>222.6999969</c:v>
                </c:pt>
                <c:pt idx="2730">
                  <c:v>610.20001219999949</c:v>
                </c:pt>
                <c:pt idx="2731">
                  <c:v>632.70001219999949</c:v>
                </c:pt>
                <c:pt idx="2732">
                  <c:v>630.40002439999921</c:v>
                </c:pt>
                <c:pt idx="2733">
                  <c:v>621.90002439999921</c:v>
                </c:pt>
                <c:pt idx="2734">
                  <c:v>658.20001219999949</c:v>
                </c:pt>
                <c:pt idx="2735">
                  <c:v>647.10003659999995</c:v>
                </c:pt>
                <c:pt idx="2736">
                  <c:v>657</c:v>
                </c:pt>
                <c:pt idx="2737">
                  <c:v>658.10003659999995</c:v>
                </c:pt>
                <c:pt idx="2738">
                  <c:v>650</c:v>
                </c:pt>
                <c:pt idx="2739">
                  <c:v>635.60003659999995</c:v>
                </c:pt>
                <c:pt idx="2740">
                  <c:v>623.20001219999949</c:v>
                </c:pt>
                <c:pt idx="2741">
                  <c:v>626.10003659999995</c:v>
                </c:pt>
                <c:pt idx="2742">
                  <c:v>100.70000460000009</c:v>
                </c:pt>
                <c:pt idx="2743">
                  <c:v>91.300003050000001</c:v>
                </c:pt>
                <c:pt idx="2744">
                  <c:v>93.300003050000001</c:v>
                </c:pt>
                <c:pt idx="2745">
                  <c:v>85.200004579999998</c:v>
                </c:pt>
                <c:pt idx="2746">
                  <c:v>87.800003050000001</c:v>
                </c:pt>
                <c:pt idx="2747">
                  <c:v>85.200004579999998</c:v>
                </c:pt>
                <c:pt idx="2748">
                  <c:v>101.4000015</c:v>
                </c:pt>
                <c:pt idx="2749">
                  <c:v>76.800003050000001</c:v>
                </c:pt>
                <c:pt idx="2750">
                  <c:v>70.700004579999998</c:v>
                </c:pt>
                <c:pt idx="2751">
                  <c:v>69.300003050000001</c:v>
                </c:pt>
                <c:pt idx="2752">
                  <c:v>67.700004579999998</c:v>
                </c:pt>
                <c:pt idx="2753">
                  <c:v>69.200004579999998</c:v>
                </c:pt>
                <c:pt idx="2754">
                  <c:v>65.5</c:v>
                </c:pt>
                <c:pt idx="2755">
                  <c:v>57.600002290000013</c:v>
                </c:pt>
                <c:pt idx="2756">
                  <c:v>52.799999240000069</c:v>
                </c:pt>
                <c:pt idx="2757">
                  <c:v>52.299999240000069</c:v>
                </c:pt>
                <c:pt idx="2758">
                  <c:v>48.900001529999997</c:v>
                </c:pt>
                <c:pt idx="2759">
                  <c:v>43.700000760000002</c:v>
                </c:pt>
                <c:pt idx="2760">
                  <c:v>39.799999240000069</c:v>
                </c:pt>
                <c:pt idx="2761">
                  <c:v>38.200000760000002</c:v>
                </c:pt>
                <c:pt idx="2762">
                  <c:v>37.5</c:v>
                </c:pt>
                <c:pt idx="2763">
                  <c:v>36</c:v>
                </c:pt>
                <c:pt idx="2764">
                  <c:v>35.5</c:v>
                </c:pt>
                <c:pt idx="2765">
                  <c:v>35.799999240000069</c:v>
                </c:pt>
                <c:pt idx="2766">
                  <c:v>37.299999240000069</c:v>
                </c:pt>
                <c:pt idx="2767">
                  <c:v>38.700000760000002</c:v>
                </c:pt>
                <c:pt idx="2768">
                  <c:v>35.299999240000069</c:v>
                </c:pt>
                <c:pt idx="2769">
                  <c:v>33.100002290000013</c:v>
                </c:pt>
                <c:pt idx="2770">
                  <c:v>32.100002290000013</c:v>
                </c:pt>
                <c:pt idx="2771">
                  <c:v>31.5</c:v>
                </c:pt>
                <c:pt idx="2772">
                  <c:v>31.100000380000001</c:v>
                </c:pt>
                <c:pt idx="2773">
                  <c:v>29.200000760000005</c:v>
                </c:pt>
                <c:pt idx="2774">
                  <c:v>27.200000760000005</c:v>
                </c:pt>
                <c:pt idx="2775">
                  <c:v>21.899999619999999</c:v>
                </c:pt>
                <c:pt idx="2776">
                  <c:v>15.5</c:v>
                </c:pt>
                <c:pt idx="2777">
                  <c:v>12.19999981000001</c:v>
                </c:pt>
                <c:pt idx="2778">
                  <c:v>6.4000000950000064</c:v>
                </c:pt>
                <c:pt idx="2779">
                  <c:v>2.1000001430000004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2.4000000949999998</c:v>
                </c:pt>
                <c:pt idx="2852">
                  <c:v>7</c:v>
                </c:pt>
                <c:pt idx="2853">
                  <c:v>25.399999619999999</c:v>
                </c:pt>
                <c:pt idx="2854">
                  <c:v>39</c:v>
                </c:pt>
                <c:pt idx="2855">
                  <c:v>54</c:v>
                </c:pt>
                <c:pt idx="2856">
                  <c:v>68.200004579999998</c:v>
                </c:pt>
                <c:pt idx="2857">
                  <c:v>82.700004579999998</c:v>
                </c:pt>
                <c:pt idx="2858">
                  <c:v>96.599998470000003</c:v>
                </c:pt>
                <c:pt idx="2859">
                  <c:v>109.20000460000009</c:v>
                </c:pt>
                <c:pt idx="2860">
                  <c:v>118.0999985</c:v>
                </c:pt>
                <c:pt idx="2861">
                  <c:v>123.70000460000009</c:v>
                </c:pt>
                <c:pt idx="2862">
                  <c:v>127.20000460000009</c:v>
                </c:pt>
                <c:pt idx="2863">
                  <c:v>369.89999390000003</c:v>
                </c:pt>
                <c:pt idx="2864">
                  <c:v>384.70001219999995</c:v>
                </c:pt>
                <c:pt idx="2865">
                  <c:v>451.5</c:v>
                </c:pt>
                <c:pt idx="2866">
                  <c:v>475.20001219999995</c:v>
                </c:pt>
                <c:pt idx="2867">
                  <c:v>497.89999390000003</c:v>
                </c:pt>
                <c:pt idx="2868">
                  <c:v>522.60003659999995</c:v>
                </c:pt>
                <c:pt idx="2869">
                  <c:v>472.20001219999995</c:v>
                </c:pt>
                <c:pt idx="2870">
                  <c:v>398.70001219999995</c:v>
                </c:pt>
                <c:pt idx="2871">
                  <c:v>143.1999969</c:v>
                </c:pt>
                <c:pt idx="2872">
                  <c:v>342.5</c:v>
                </c:pt>
                <c:pt idx="2873">
                  <c:v>203.6999969</c:v>
                </c:pt>
                <c:pt idx="2874">
                  <c:v>526.90002439999921</c:v>
                </c:pt>
                <c:pt idx="2875">
                  <c:v>641.29998780000005</c:v>
                </c:pt>
                <c:pt idx="2876">
                  <c:v>650</c:v>
                </c:pt>
                <c:pt idx="2877">
                  <c:v>658.40002439999921</c:v>
                </c:pt>
                <c:pt idx="2878">
                  <c:v>666.60003659999995</c:v>
                </c:pt>
                <c:pt idx="2879">
                  <c:v>671.90002439999921</c:v>
                </c:pt>
                <c:pt idx="2880">
                  <c:v>673.29998780000005</c:v>
                </c:pt>
                <c:pt idx="2881">
                  <c:v>675.70001219999949</c:v>
                </c:pt>
                <c:pt idx="2882">
                  <c:v>680.90002439999921</c:v>
                </c:pt>
                <c:pt idx="2883">
                  <c:v>684.29998780000005</c:v>
                </c:pt>
                <c:pt idx="2884">
                  <c:v>685.40002439999921</c:v>
                </c:pt>
                <c:pt idx="2885">
                  <c:v>686.10003659999995</c:v>
                </c:pt>
                <c:pt idx="2886">
                  <c:v>63.600002290000013</c:v>
                </c:pt>
                <c:pt idx="2887">
                  <c:v>63.200000760000002</c:v>
                </c:pt>
                <c:pt idx="2888">
                  <c:v>62</c:v>
                </c:pt>
                <c:pt idx="2889">
                  <c:v>59.400001529999997</c:v>
                </c:pt>
                <c:pt idx="2890">
                  <c:v>58.200000760000002</c:v>
                </c:pt>
                <c:pt idx="2891">
                  <c:v>56</c:v>
                </c:pt>
                <c:pt idx="2892">
                  <c:v>54.100002290000013</c:v>
                </c:pt>
                <c:pt idx="2893">
                  <c:v>51.799999240000069</c:v>
                </c:pt>
                <c:pt idx="2894">
                  <c:v>50.100002290000013</c:v>
                </c:pt>
                <c:pt idx="2895">
                  <c:v>48.400001529999997</c:v>
                </c:pt>
                <c:pt idx="2896">
                  <c:v>46.5</c:v>
                </c:pt>
                <c:pt idx="2897">
                  <c:v>46.100002290000013</c:v>
                </c:pt>
                <c:pt idx="2898">
                  <c:v>43.700000760000002</c:v>
                </c:pt>
                <c:pt idx="2899">
                  <c:v>42.299999240000069</c:v>
                </c:pt>
                <c:pt idx="2900">
                  <c:v>40.700000760000002</c:v>
                </c:pt>
                <c:pt idx="2901">
                  <c:v>38.900001529999997</c:v>
                </c:pt>
                <c:pt idx="2902">
                  <c:v>36.900001529999997</c:v>
                </c:pt>
                <c:pt idx="2903">
                  <c:v>34.799999240000069</c:v>
                </c:pt>
                <c:pt idx="2904">
                  <c:v>32.100002290000013</c:v>
                </c:pt>
                <c:pt idx="2905">
                  <c:v>30.899999619999999</c:v>
                </c:pt>
                <c:pt idx="2906">
                  <c:v>29.300001139999999</c:v>
                </c:pt>
                <c:pt idx="2907">
                  <c:v>28.5</c:v>
                </c:pt>
                <c:pt idx="2908">
                  <c:v>27.300001139999999</c:v>
                </c:pt>
                <c:pt idx="2909">
                  <c:v>26.300001139999999</c:v>
                </c:pt>
                <c:pt idx="2910">
                  <c:v>25.300001139999999</c:v>
                </c:pt>
                <c:pt idx="2911">
                  <c:v>24.300001139999999</c:v>
                </c:pt>
                <c:pt idx="2912">
                  <c:v>23</c:v>
                </c:pt>
                <c:pt idx="2913">
                  <c:v>21.800001139999999</c:v>
                </c:pt>
                <c:pt idx="2914">
                  <c:v>21</c:v>
                </c:pt>
                <c:pt idx="2915">
                  <c:v>20.700000760000005</c:v>
                </c:pt>
                <c:pt idx="2916">
                  <c:v>19.600000380000001</c:v>
                </c:pt>
                <c:pt idx="2917">
                  <c:v>18</c:v>
                </c:pt>
                <c:pt idx="2918">
                  <c:v>19.700000760000005</c:v>
                </c:pt>
                <c:pt idx="2919">
                  <c:v>15.100000380000001</c:v>
                </c:pt>
                <c:pt idx="2920">
                  <c:v>10.69999981000001</c:v>
                </c:pt>
                <c:pt idx="2921">
                  <c:v>8.3000001910000005</c:v>
                </c:pt>
                <c:pt idx="2922">
                  <c:v>3.7000000480000033</c:v>
                </c:pt>
                <c:pt idx="2923">
                  <c:v>1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2.2000000480000033</c:v>
                </c:pt>
                <c:pt idx="2996">
                  <c:v>6.2000002859999999</c:v>
                </c:pt>
                <c:pt idx="2997">
                  <c:v>25.899999619999999</c:v>
                </c:pt>
                <c:pt idx="2998">
                  <c:v>39.100002290000013</c:v>
                </c:pt>
                <c:pt idx="2999">
                  <c:v>54.400001529999997</c:v>
                </c:pt>
                <c:pt idx="3000">
                  <c:v>69.099998470000003</c:v>
                </c:pt>
                <c:pt idx="3001">
                  <c:v>82</c:v>
                </c:pt>
                <c:pt idx="3002">
                  <c:v>96.200004579999998</c:v>
                </c:pt>
                <c:pt idx="3003">
                  <c:v>109.5</c:v>
                </c:pt>
                <c:pt idx="3004">
                  <c:v>118.8000031</c:v>
                </c:pt>
                <c:pt idx="3005">
                  <c:v>125</c:v>
                </c:pt>
                <c:pt idx="3006">
                  <c:v>128.3000031</c:v>
                </c:pt>
                <c:pt idx="3007">
                  <c:v>261.20001219999995</c:v>
                </c:pt>
                <c:pt idx="3008">
                  <c:v>380.30001829999969</c:v>
                </c:pt>
                <c:pt idx="3009">
                  <c:v>446</c:v>
                </c:pt>
                <c:pt idx="3010">
                  <c:v>473.10000609999997</c:v>
                </c:pt>
                <c:pt idx="3011">
                  <c:v>497</c:v>
                </c:pt>
                <c:pt idx="3012">
                  <c:v>523.29998780000005</c:v>
                </c:pt>
                <c:pt idx="3013">
                  <c:v>498.5</c:v>
                </c:pt>
                <c:pt idx="3014">
                  <c:v>413.30001829999969</c:v>
                </c:pt>
                <c:pt idx="3015">
                  <c:v>203</c:v>
                </c:pt>
                <c:pt idx="3016">
                  <c:v>235</c:v>
                </c:pt>
                <c:pt idx="3017">
                  <c:v>204.9000092</c:v>
                </c:pt>
                <c:pt idx="3018">
                  <c:v>557.40002439999921</c:v>
                </c:pt>
                <c:pt idx="3019">
                  <c:v>613.90002439999921</c:v>
                </c:pt>
                <c:pt idx="3020">
                  <c:v>523.10003659999995</c:v>
                </c:pt>
                <c:pt idx="3021">
                  <c:v>558.40002439999921</c:v>
                </c:pt>
                <c:pt idx="3022">
                  <c:v>568.70001219999949</c:v>
                </c:pt>
                <c:pt idx="3023">
                  <c:v>591.20001219999949</c:v>
                </c:pt>
                <c:pt idx="3024">
                  <c:v>517.79998780000005</c:v>
                </c:pt>
                <c:pt idx="3025">
                  <c:v>694</c:v>
                </c:pt>
                <c:pt idx="3026">
                  <c:v>547.90002439999921</c:v>
                </c:pt>
                <c:pt idx="3027">
                  <c:v>515.5</c:v>
                </c:pt>
                <c:pt idx="3028">
                  <c:v>705.10003659999995</c:v>
                </c:pt>
                <c:pt idx="3029">
                  <c:v>628.29998780000005</c:v>
                </c:pt>
                <c:pt idx="3030">
                  <c:v>70.099998470000003</c:v>
                </c:pt>
                <c:pt idx="3031">
                  <c:v>87.800003050000001</c:v>
                </c:pt>
                <c:pt idx="3032">
                  <c:v>75.200004579999998</c:v>
                </c:pt>
                <c:pt idx="3033">
                  <c:v>74.800003050000001</c:v>
                </c:pt>
                <c:pt idx="3034">
                  <c:v>68.5</c:v>
                </c:pt>
                <c:pt idx="3035">
                  <c:v>63.799999240000069</c:v>
                </c:pt>
                <c:pt idx="3036">
                  <c:v>75</c:v>
                </c:pt>
                <c:pt idx="3037">
                  <c:v>71.800003050000001</c:v>
                </c:pt>
                <c:pt idx="3038">
                  <c:v>72.900001529999983</c:v>
                </c:pt>
                <c:pt idx="3039">
                  <c:v>68.900001529999983</c:v>
                </c:pt>
                <c:pt idx="3040">
                  <c:v>101.3000031</c:v>
                </c:pt>
                <c:pt idx="3041">
                  <c:v>113.5999985</c:v>
                </c:pt>
                <c:pt idx="3042">
                  <c:v>98.400001529999983</c:v>
                </c:pt>
                <c:pt idx="3043">
                  <c:v>92.800003050000001</c:v>
                </c:pt>
                <c:pt idx="3044">
                  <c:v>99.800003050000001</c:v>
                </c:pt>
                <c:pt idx="3045">
                  <c:v>117.5999985</c:v>
                </c:pt>
                <c:pt idx="3046">
                  <c:v>125</c:v>
                </c:pt>
                <c:pt idx="3047">
                  <c:v>110.9000015</c:v>
                </c:pt>
                <c:pt idx="3048">
                  <c:v>102.5</c:v>
                </c:pt>
                <c:pt idx="3049">
                  <c:v>106.4000015</c:v>
                </c:pt>
                <c:pt idx="3050">
                  <c:v>109.20000460000009</c:v>
                </c:pt>
                <c:pt idx="3051">
                  <c:v>111</c:v>
                </c:pt>
                <c:pt idx="3052">
                  <c:v>106.5999985</c:v>
                </c:pt>
                <c:pt idx="3053">
                  <c:v>98.099998470000003</c:v>
                </c:pt>
                <c:pt idx="3054">
                  <c:v>84</c:v>
                </c:pt>
                <c:pt idx="3055">
                  <c:v>76.700004579999998</c:v>
                </c:pt>
                <c:pt idx="3056">
                  <c:v>79.900001529999983</c:v>
                </c:pt>
                <c:pt idx="3057">
                  <c:v>74.300003050000001</c:v>
                </c:pt>
                <c:pt idx="3058">
                  <c:v>58.200000760000002</c:v>
                </c:pt>
                <c:pt idx="3059">
                  <c:v>47.700000760000002</c:v>
                </c:pt>
                <c:pt idx="3060">
                  <c:v>42.900001529999997</c:v>
                </c:pt>
                <c:pt idx="3061">
                  <c:v>38.5</c:v>
                </c:pt>
                <c:pt idx="3062">
                  <c:v>31.200000760000005</c:v>
                </c:pt>
                <c:pt idx="3063">
                  <c:v>23.399999619999999</c:v>
                </c:pt>
                <c:pt idx="3064">
                  <c:v>17.899999619999999</c:v>
                </c:pt>
                <c:pt idx="3065">
                  <c:v>10</c:v>
                </c:pt>
                <c:pt idx="3066">
                  <c:v>5.5999999049999998</c:v>
                </c:pt>
                <c:pt idx="3067">
                  <c:v>1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0.90000003600000078</c:v>
                </c:pt>
                <c:pt idx="3140">
                  <c:v>2.7000000480000033</c:v>
                </c:pt>
                <c:pt idx="3141">
                  <c:v>5.2000002859999999</c:v>
                </c:pt>
                <c:pt idx="3142">
                  <c:v>7.5</c:v>
                </c:pt>
                <c:pt idx="3143">
                  <c:v>9.8000001910000005</c:v>
                </c:pt>
                <c:pt idx="3144">
                  <c:v>14.100000380000001</c:v>
                </c:pt>
                <c:pt idx="3145">
                  <c:v>19.300001139999999</c:v>
                </c:pt>
                <c:pt idx="3146">
                  <c:v>34.700000760000002</c:v>
                </c:pt>
                <c:pt idx="3147">
                  <c:v>44.600002290000013</c:v>
                </c:pt>
                <c:pt idx="3148">
                  <c:v>41.700000760000002</c:v>
                </c:pt>
                <c:pt idx="3149">
                  <c:v>49.600002290000013</c:v>
                </c:pt>
                <c:pt idx="3150">
                  <c:v>64.5</c:v>
                </c:pt>
                <c:pt idx="3151">
                  <c:v>67.599998470000003</c:v>
                </c:pt>
                <c:pt idx="3152">
                  <c:v>102.9000015</c:v>
                </c:pt>
                <c:pt idx="3153">
                  <c:v>122.5</c:v>
                </c:pt>
                <c:pt idx="3154">
                  <c:v>145.9000092</c:v>
                </c:pt>
                <c:pt idx="3155">
                  <c:v>149.1999969</c:v>
                </c:pt>
                <c:pt idx="3156">
                  <c:v>179.6999969</c:v>
                </c:pt>
                <c:pt idx="3157">
                  <c:v>194.9000092</c:v>
                </c:pt>
                <c:pt idx="3158">
                  <c:v>181.9000092</c:v>
                </c:pt>
                <c:pt idx="3159">
                  <c:v>236.5</c:v>
                </c:pt>
                <c:pt idx="3160">
                  <c:v>266.10000609999997</c:v>
                </c:pt>
                <c:pt idx="3161">
                  <c:v>387.5</c:v>
                </c:pt>
                <c:pt idx="3162">
                  <c:v>582.20001219999949</c:v>
                </c:pt>
                <c:pt idx="3163">
                  <c:v>594.40002439999921</c:v>
                </c:pt>
                <c:pt idx="3164">
                  <c:v>556.70001219999949</c:v>
                </c:pt>
                <c:pt idx="3165">
                  <c:v>320</c:v>
                </c:pt>
                <c:pt idx="3166">
                  <c:v>398.30001829999969</c:v>
                </c:pt>
                <c:pt idx="3167">
                  <c:v>414.60000609999997</c:v>
                </c:pt>
                <c:pt idx="3168">
                  <c:v>439.89999390000003</c:v>
                </c:pt>
                <c:pt idx="3169">
                  <c:v>265.5</c:v>
                </c:pt>
                <c:pt idx="3170">
                  <c:v>330</c:v>
                </c:pt>
                <c:pt idx="3171">
                  <c:v>348.89999390000003</c:v>
                </c:pt>
                <c:pt idx="3172">
                  <c:v>283</c:v>
                </c:pt>
                <c:pt idx="3173">
                  <c:v>245.8000031</c:v>
                </c:pt>
                <c:pt idx="3174">
                  <c:v>219.8000031</c:v>
                </c:pt>
                <c:pt idx="3175">
                  <c:v>214.5</c:v>
                </c:pt>
                <c:pt idx="3176">
                  <c:v>226.4000092</c:v>
                </c:pt>
                <c:pt idx="3177">
                  <c:v>226.4000092</c:v>
                </c:pt>
                <c:pt idx="3178">
                  <c:v>236.5</c:v>
                </c:pt>
                <c:pt idx="3179">
                  <c:v>224.3000031</c:v>
                </c:pt>
                <c:pt idx="3180">
                  <c:v>227.4000092</c:v>
                </c:pt>
                <c:pt idx="3181">
                  <c:v>174.6000061</c:v>
                </c:pt>
                <c:pt idx="3182">
                  <c:v>164.1999969</c:v>
                </c:pt>
                <c:pt idx="3183">
                  <c:v>152.1999969</c:v>
                </c:pt>
                <c:pt idx="3184">
                  <c:v>101.70000460000009</c:v>
                </c:pt>
                <c:pt idx="3185">
                  <c:v>111.20000460000009</c:v>
                </c:pt>
                <c:pt idx="3186">
                  <c:v>100.5</c:v>
                </c:pt>
                <c:pt idx="3187">
                  <c:v>92.200004579999998</c:v>
                </c:pt>
                <c:pt idx="3188">
                  <c:v>65.599998470000003</c:v>
                </c:pt>
                <c:pt idx="3189">
                  <c:v>62.299999240000069</c:v>
                </c:pt>
                <c:pt idx="3190">
                  <c:v>62.799999240000069</c:v>
                </c:pt>
                <c:pt idx="3191">
                  <c:v>72.900001529999983</c:v>
                </c:pt>
                <c:pt idx="3192">
                  <c:v>69.400001529999983</c:v>
                </c:pt>
                <c:pt idx="3193">
                  <c:v>42.100002290000013</c:v>
                </c:pt>
                <c:pt idx="3194">
                  <c:v>36.299999240000069</c:v>
                </c:pt>
                <c:pt idx="3195">
                  <c:v>27.300001139999999</c:v>
                </c:pt>
                <c:pt idx="3196">
                  <c:v>17.700000760000005</c:v>
                </c:pt>
                <c:pt idx="3197">
                  <c:v>18.200000760000005</c:v>
                </c:pt>
                <c:pt idx="3198">
                  <c:v>20.600000380000001</c:v>
                </c:pt>
                <c:pt idx="3199">
                  <c:v>25</c:v>
                </c:pt>
                <c:pt idx="3200">
                  <c:v>25.800001139999999</c:v>
                </c:pt>
                <c:pt idx="3201">
                  <c:v>26.5</c:v>
                </c:pt>
                <c:pt idx="3202">
                  <c:v>19.800001139999999</c:v>
                </c:pt>
                <c:pt idx="3203">
                  <c:v>19</c:v>
                </c:pt>
                <c:pt idx="3204">
                  <c:v>13.69999981000001</c:v>
                </c:pt>
                <c:pt idx="3205">
                  <c:v>7</c:v>
                </c:pt>
                <c:pt idx="3206">
                  <c:v>4.9000000950000064</c:v>
                </c:pt>
                <c:pt idx="3207">
                  <c:v>4.7000002859999999</c:v>
                </c:pt>
                <c:pt idx="3208">
                  <c:v>3.9000000949999998</c:v>
                </c:pt>
                <c:pt idx="3209">
                  <c:v>1.6000000240000019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1.8999999759999986</c:v>
                </c:pt>
                <c:pt idx="3284">
                  <c:v>4.0999999049999998</c:v>
                </c:pt>
                <c:pt idx="3285">
                  <c:v>13</c:v>
                </c:pt>
                <c:pt idx="3286">
                  <c:v>23.600000380000001</c:v>
                </c:pt>
                <c:pt idx="3287">
                  <c:v>45</c:v>
                </c:pt>
                <c:pt idx="3288">
                  <c:v>51.600002290000013</c:v>
                </c:pt>
                <c:pt idx="3289">
                  <c:v>65</c:v>
                </c:pt>
                <c:pt idx="3290">
                  <c:v>60.900001529999997</c:v>
                </c:pt>
                <c:pt idx="3291">
                  <c:v>43</c:v>
                </c:pt>
                <c:pt idx="3292">
                  <c:v>34.600002290000013</c:v>
                </c:pt>
                <c:pt idx="3293">
                  <c:v>19.200000760000005</c:v>
                </c:pt>
                <c:pt idx="3294">
                  <c:v>20.899999619999999</c:v>
                </c:pt>
                <c:pt idx="3295">
                  <c:v>17.200000760000005</c:v>
                </c:pt>
                <c:pt idx="3296">
                  <c:v>23.800001139999999</c:v>
                </c:pt>
                <c:pt idx="3297">
                  <c:v>61.299999240000069</c:v>
                </c:pt>
                <c:pt idx="3298">
                  <c:v>164.9000092</c:v>
                </c:pt>
                <c:pt idx="3299">
                  <c:v>461.30001829999969</c:v>
                </c:pt>
                <c:pt idx="3300">
                  <c:v>228.1999969</c:v>
                </c:pt>
                <c:pt idx="3301">
                  <c:v>162.1999969</c:v>
                </c:pt>
                <c:pt idx="3302">
                  <c:v>89.800003050000001</c:v>
                </c:pt>
                <c:pt idx="3303">
                  <c:v>79.599998470000003</c:v>
                </c:pt>
                <c:pt idx="3304">
                  <c:v>123.4000015</c:v>
                </c:pt>
                <c:pt idx="3305">
                  <c:v>122.5</c:v>
                </c:pt>
                <c:pt idx="3306">
                  <c:v>133.5</c:v>
                </c:pt>
                <c:pt idx="3307">
                  <c:v>145.4000092</c:v>
                </c:pt>
                <c:pt idx="3308">
                  <c:v>111.20000460000009</c:v>
                </c:pt>
                <c:pt idx="3309">
                  <c:v>142.6000061</c:v>
                </c:pt>
                <c:pt idx="3310">
                  <c:v>162.9000092</c:v>
                </c:pt>
                <c:pt idx="3311">
                  <c:v>151.6000061</c:v>
                </c:pt>
                <c:pt idx="3312">
                  <c:v>150.6999969</c:v>
                </c:pt>
                <c:pt idx="3313">
                  <c:v>211.3000031</c:v>
                </c:pt>
                <c:pt idx="3314">
                  <c:v>181.1000061</c:v>
                </c:pt>
                <c:pt idx="3315">
                  <c:v>161.8000031</c:v>
                </c:pt>
                <c:pt idx="3316">
                  <c:v>139.6999969</c:v>
                </c:pt>
                <c:pt idx="3317">
                  <c:v>212.3000031</c:v>
                </c:pt>
                <c:pt idx="3318">
                  <c:v>170.6000061</c:v>
                </c:pt>
                <c:pt idx="3319">
                  <c:v>194</c:v>
                </c:pt>
                <c:pt idx="3320">
                  <c:v>229.4000092</c:v>
                </c:pt>
                <c:pt idx="3321">
                  <c:v>232.1000061</c:v>
                </c:pt>
                <c:pt idx="3322">
                  <c:v>212.9000092</c:v>
                </c:pt>
                <c:pt idx="3323">
                  <c:v>230.3000031</c:v>
                </c:pt>
                <c:pt idx="3324">
                  <c:v>139.9000092</c:v>
                </c:pt>
                <c:pt idx="3325">
                  <c:v>128.5</c:v>
                </c:pt>
                <c:pt idx="3326">
                  <c:v>142.9000092</c:v>
                </c:pt>
                <c:pt idx="3327">
                  <c:v>88</c:v>
                </c:pt>
                <c:pt idx="3328">
                  <c:v>89.099998470000003</c:v>
                </c:pt>
                <c:pt idx="3329">
                  <c:v>103.3000031</c:v>
                </c:pt>
                <c:pt idx="3330">
                  <c:v>117.5</c:v>
                </c:pt>
                <c:pt idx="3331">
                  <c:v>106.20000460000009</c:v>
                </c:pt>
                <c:pt idx="3332">
                  <c:v>110.0999985</c:v>
                </c:pt>
                <c:pt idx="3333">
                  <c:v>113.3000031</c:v>
                </c:pt>
                <c:pt idx="3334">
                  <c:v>72</c:v>
                </c:pt>
                <c:pt idx="3335">
                  <c:v>64.300003050000001</c:v>
                </c:pt>
                <c:pt idx="3336">
                  <c:v>81.400001529999983</c:v>
                </c:pt>
                <c:pt idx="3337">
                  <c:v>84.200004579999998</c:v>
                </c:pt>
                <c:pt idx="3338">
                  <c:v>81.800003050000001</c:v>
                </c:pt>
                <c:pt idx="3339">
                  <c:v>97.300003050000001</c:v>
                </c:pt>
                <c:pt idx="3340">
                  <c:v>85.200004579999998</c:v>
                </c:pt>
                <c:pt idx="3341">
                  <c:v>87.800003050000001</c:v>
                </c:pt>
                <c:pt idx="3342">
                  <c:v>69.200004579999998</c:v>
                </c:pt>
                <c:pt idx="3343">
                  <c:v>56.400001529999997</c:v>
                </c:pt>
                <c:pt idx="3344">
                  <c:v>53.200000760000002</c:v>
                </c:pt>
                <c:pt idx="3345">
                  <c:v>53</c:v>
                </c:pt>
                <c:pt idx="3346">
                  <c:v>29.200000760000005</c:v>
                </c:pt>
                <c:pt idx="3347">
                  <c:v>23.800001139999999</c:v>
                </c:pt>
                <c:pt idx="3348">
                  <c:v>14.69999981000001</c:v>
                </c:pt>
                <c:pt idx="3349">
                  <c:v>7</c:v>
                </c:pt>
                <c:pt idx="3350">
                  <c:v>5.7000002859999999</c:v>
                </c:pt>
                <c:pt idx="3351">
                  <c:v>6.0999999049999998</c:v>
                </c:pt>
                <c:pt idx="3352">
                  <c:v>5.3000001909999996</c:v>
                </c:pt>
                <c:pt idx="3353">
                  <c:v>3.6000001430000004</c:v>
                </c:pt>
                <c:pt idx="3354">
                  <c:v>2.6000001430000004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0.10000000100000002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0.5</c:v>
                </c:pt>
                <c:pt idx="3430">
                  <c:v>4.8000001909999996</c:v>
                </c:pt>
                <c:pt idx="3431">
                  <c:v>9.6000003809999992</c:v>
                </c:pt>
                <c:pt idx="3432">
                  <c:v>12</c:v>
                </c:pt>
                <c:pt idx="3433">
                  <c:v>13.40000057000001</c:v>
                </c:pt>
                <c:pt idx="3434">
                  <c:v>8.1000003809999992</c:v>
                </c:pt>
                <c:pt idx="3435">
                  <c:v>11.69999981000001</c:v>
                </c:pt>
                <c:pt idx="3436">
                  <c:v>20.100000380000001</c:v>
                </c:pt>
                <c:pt idx="3437">
                  <c:v>28.800001139999999</c:v>
                </c:pt>
                <c:pt idx="3438">
                  <c:v>34.900001529999997</c:v>
                </c:pt>
                <c:pt idx="3439">
                  <c:v>24.700000760000005</c:v>
                </c:pt>
                <c:pt idx="3440">
                  <c:v>60.799999240000069</c:v>
                </c:pt>
                <c:pt idx="3441">
                  <c:v>60.799999240000069</c:v>
                </c:pt>
                <c:pt idx="3442">
                  <c:v>67.900001529999983</c:v>
                </c:pt>
                <c:pt idx="3443">
                  <c:v>66.400001529999983</c:v>
                </c:pt>
                <c:pt idx="3444">
                  <c:v>57.799999240000069</c:v>
                </c:pt>
                <c:pt idx="3445">
                  <c:v>57.400001529999997</c:v>
                </c:pt>
                <c:pt idx="3446">
                  <c:v>54</c:v>
                </c:pt>
                <c:pt idx="3447">
                  <c:v>64.900001529999983</c:v>
                </c:pt>
                <c:pt idx="3448">
                  <c:v>69.300003050000001</c:v>
                </c:pt>
                <c:pt idx="3449">
                  <c:v>56.100002290000013</c:v>
                </c:pt>
                <c:pt idx="3450">
                  <c:v>73.300003050000001</c:v>
                </c:pt>
                <c:pt idx="3451">
                  <c:v>75</c:v>
                </c:pt>
                <c:pt idx="3452">
                  <c:v>111.5</c:v>
                </c:pt>
                <c:pt idx="3453">
                  <c:v>150.5</c:v>
                </c:pt>
                <c:pt idx="3454">
                  <c:v>219.6999969</c:v>
                </c:pt>
                <c:pt idx="3455">
                  <c:v>456.39999390000003</c:v>
                </c:pt>
                <c:pt idx="3456">
                  <c:v>184.6000061</c:v>
                </c:pt>
                <c:pt idx="3457">
                  <c:v>111</c:v>
                </c:pt>
                <c:pt idx="3458">
                  <c:v>96.5</c:v>
                </c:pt>
                <c:pt idx="3459">
                  <c:v>66.800003050000001</c:v>
                </c:pt>
                <c:pt idx="3460">
                  <c:v>124.20000460000009</c:v>
                </c:pt>
                <c:pt idx="3461">
                  <c:v>264.89999390000003</c:v>
                </c:pt>
                <c:pt idx="3462">
                  <c:v>152.6000061</c:v>
                </c:pt>
                <c:pt idx="3463">
                  <c:v>89.700004579999998</c:v>
                </c:pt>
                <c:pt idx="3464">
                  <c:v>213.4000092</c:v>
                </c:pt>
                <c:pt idx="3465">
                  <c:v>151.8000031</c:v>
                </c:pt>
                <c:pt idx="3466">
                  <c:v>182.9000092</c:v>
                </c:pt>
                <c:pt idx="3467">
                  <c:v>178.1999969</c:v>
                </c:pt>
                <c:pt idx="3468">
                  <c:v>166.4000092</c:v>
                </c:pt>
                <c:pt idx="3469">
                  <c:v>164.9000092</c:v>
                </c:pt>
                <c:pt idx="3470">
                  <c:v>143.9000092</c:v>
                </c:pt>
                <c:pt idx="3471">
                  <c:v>100.9000015</c:v>
                </c:pt>
                <c:pt idx="3472">
                  <c:v>201.1000061</c:v>
                </c:pt>
                <c:pt idx="3473">
                  <c:v>144</c:v>
                </c:pt>
                <c:pt idx="3474">
                  <c:v>123.3000031</c:v>
                </c:pt>
                <c:pt idx="3475">
                  <c:v>83.200004579999998</c:v>
                </c:pt>
                <c:pt idx="3476">
                  <c:v>75.700004579999998</c:v>
                </c:pt>
                <c:pt idx="3477">
                  <c:v>90.900001529999983</c:v>
                </c:pt>
                <c:pt idx="3478">
                  <c:v>107.3000031</c:v>
                </c:pt>
                <c:pt idx="3479">
                  <c:v>80.900001529999983</c:v>
                </c:pt>
                <c:pt idx="3480">
                  <c:v>110.3000031</c:v>
                </c:pt>
                <c:pt idx="3481">
                  <c:v>82.700004579999998</c:v>
                </c:pt>
                <c:pt idx="3482">
                  <c:v>50.100002290000013</c:v>
                </c:pt>
                <c:pt idx="3483">
                  <c:v>38.600002290000013</c:v>
                </c:pt>
                <c:pt idx="3484">
                  <c:v>19.5</c:v>
                </c:pt>
                <c:pt idx="3485">
                  <c:v>0</c:v>
                </c:pt>
                <c:pt idx="3486">
                  <c:v>11.90000057000001</c:v>
                </c:pt>
                <c:pt idx="3487">
                  <c:v>16.100000380000001</c:v>
                </c:pt>
                <c:pt idx="3488">
                  <c:v>31.700000760000005</c:v>
                </c:pt>
                <c:pt idx="3489">
                  <c:v>69.700004579999998</c:v>
                </c:pt>
                <c:pt idx="3490">
                  <c:v>42.400001529999997</c:v>
                </c:pt>
                <c:pt idx="3491">
                  <c:v>22.100000380000001</c:v>
                </c:pt>
                <c:pt idx="3492">
                  <c:v>26.300001139999999</c:v>
                </c:pt>
                <c:pt idx="3493">
                  <c:v>33.5</c:v>
                </c:pt>
                <c:pt idx="3494">
                  <c:v>23.800001139999999</c:v>
                </c:pt>
                <c:pt idx="3495">
                  <c:v>30.100000380000001</c:v>
                </c:pt>
                <c:pt idx="3496">
                  <c:v>11.80000019</c:v>
                </c:pt>
                <c:pt idx="3497">
                  <c:v>5.5999999049999998</c:v>
                </c:pt>
                <c:pt idx="3498">
                  <c:v>2</c:v>
                </c:pt>
                <c:pt idx="3499">
                  <c:v>0.5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0.60000002400000063</c:v>
                </c:pt>
                <c:pt idx="3557">
                  <c:v>0.40000000600000002</c:v>
                </c:pt>
                <c:pt idx="3558">
                  <c:v>0.10000000100000002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0.20000000300000001</c:v>
                </c:pt>
                <c:pt idx="3567">
                  <c:v>0.10000000100000002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0.40000000600000002</c:v>
                </c:pt>
                <c:pt idx="3573">
                  <c:v>3.1000001430000004</c:v>
                </c:pt>
                <c:pt idx="3574">
                  <c:v>7.3000001909999996</c:v>
                </c:pt>
                <c:pt idx="3575">
                  <c:v>11.100000380000001</c:v>
                </c:pt>
                <c:pt idx="3576">
                  <c:v>12.90000057000001</c:v>
                </c:pt>
                <c:pt idx="3577">
                  <c:v>14.100000380000001</c:v>
                </c:pt>
                <c:pt idx="3578">
                  <c:v>19.300001139999999</c:v>
                </c:pt>
                <c:pt idx="3579">
                  <c:v>21.800001139999999</c:v>
                </c:pt>
                <c:pt idx="3580">
                  <c:v>43.900001529999997</c:v>
                </c:pt>
                <c:pt idx="3581">
                  <c:v>47.299999240000069</c:v>
                </c:pt>
                <c:pt idx="3582">
                  <c:v>65</c:v>
                </c:pt>
                <c:pt idx="3583">
                  <c:v>86</c:v>
                </c:pt>
                <c:pt idx="3584">
                  <c:v>117.70000460000009</c:v>
                </c:pt>
                <c:pt idx="3585">
                  <c:v>121.9000015</c:v>
                </c:pt>
                <c:pt idx="3586">
                  <c:v>447.80001829999969</c:v>
                </c:pt>
                <c:pt idx="3587">
                  <c:v>190.8000031</c:v>
                </c:pt>
                <c:pt idx="3588">
                  <c:v>125.9000015</c:v>
                </c:pt>
                <c:pt idx="3589">
                  <c:v>119.9000015</c:v>
                </c:pt>
                <c:pt idx="3590">
                  <c:v>177.6000061</c:v>
                </c:pt>
                <c:pt idx="3591">
                  <c:v>160.6000061</c:v>
                </c:pt>
                <c:pt idx="3592">
                  <c:v>139</c:v>
                </c:pt>
                <c:pt idx="3593">
                  <c:v>142.9000092</c:v>
                </c:pt>
                <c:pt idx="3594">
                  <c:v>152.3000031</c:v>
                </c:pt>
                <c:pt idx="3595">
                  <c:v>135.5</c:v>
                </c:pt>
                <c:pt idx="3596">
                  <c:v>82</c:v>
                </c:pt>
                <c:pt idx="3597">
                  <c:v>97.400001529999983</c:v>
                </c:pt>
                <c:pt idx="3598">
                  <c:v>132.6999969</c:v>
                </c:pt>
                <c:pt idx="3599">
                  <c:v>130.8000031</c:v>
                </c:pt>
                <c:pt idx="3600">
                  <c:v>144.6000061</c:v>
                </c:pt>
                <c:pt idx="3601">
                  <c:v>332.60000609999997</c:v>
                </c:pt>
                <c:pt idx="3602">
                  <c:v>163.5</c:v>
                </c:pt>
                <c:pt idx="3603">
                  <c:v>189.3000031</c:v>
                </c:pt>
                <c:pt idx="3604">
                  <c:v>520.29998780000005</c:v>
                </c:pt>
                <c:pt idx="3605">
                  <c:v>270.60000609999997</c:v>
                </c:pt>
                <c:pt idx="3606">
                  <c:v>205.1999969</c:v>
                </c:pt>
                <c:pt idx="3607">
                  <c:v>229.9000092</c:v>
                </c:pt>
                <c:pt idx="3608">
                  <c:v>170.4000092</c:v>
                </c:pt>
                <c:pt idx="3609">
                  <c:v>130.1000061</c:v>
                </c:pt>
                <c:pt idx="3610">
                  <c:v>71.700004579999998</c:v>
                </c:pt>
                <c:pt idx="3611">
                  <c:v>132.8000031</c:v>
                </c:pt>
                <c:pt idx="3612">
                  <c:v>212.9000092</c:v>
                </c:pt>
                <c:pt idx="3613">
                  <c:v>179.4000092</c:v>
                </c:pt>
                <c:pt idx="3614">
                  <c:v>90.5</c:v>
                </c:pt>
                <c:pt idx="3615">
                  <c:v>99.099998470000003</c:v>
                </c:pt>
                <c:pt idx="3616">
                  <c:v>60.799999240000069</c:v>
                </c:pt>
                <c:pt idx="3617">
                  <c:v>91.700004579999998</c:v>
                </c:pt>
                <c:pt idx="3618">
                  <c:v>155.9000092</c:v>
                </c:pt>
                <c:pt idx="3619">
                  <c:v>153.5</c:v>
                </c:pt>
                <c:pt idx="3620">
                  <c:v>168.1000061</c:v>
                </c:pt>
                <c:pt idx="3621">
                  <c:v>96.400001529999983</c:v>
                </c:pt>
                <c:pt idx="3622">
                  <c:v>92.5</c:v>
                </c:pt>
                <c:pt idx="3623">
                  <c:v>53.200000760000002</c:v>
                </c:pt>
                <c:pt idx="3624">
                  <c:v>48.799999240000069</c:v>
                </c:pt>
                <c:pt idx="3625">
                  <c:v>66.099998470000003</c:v>
                </c:pt>
                <c:pt idx="3626">
                  <c:v>63</c:v>
                </c:pt>
                <c:pt idx="3627">
                  <c:v>77.300003050000001</c:v>
                </c:pt>
                <c:pt idx="3628">
                  <c:v>71.200004579999998</c:v>
                </c:pt>
                <c:pt idx="3629">
                  <c:v>99.599998470000003</c:v>
                </c:pt>
                <c:pt idx="3630">
                  <c:v>61.200000760000002</c:v>
                </c:pt>
                <c:pt idx="3631">
                  <c:v>48.900001529999997</c:v>
                </c:pt>
                <c:pt idx="3632">
                  <c:v>38</c:v>
                </c:pt>
                <c:pt idx="3633">
                  <c:v>16.100000380000001</c:v>
                </c:pt>
                <c:pt idx="3634">
                  <c:v>3.6000001430000004</c:v>
                </c:pt>
                <c:pt idx="3635">
                  <c:v>24.899999619999999</c:v>
                </c:pt>
                <c:pt idx="3636">
                  <c:v>39.299999240000069</c:v>
                </c:pt>
                <c:pt idx="3637">
                  <c:v>42.600002290000013</c:v>
                </c:pt>
                <c:pt idx="3638">
                  <c:v>24.5</c:v>
                </c:pt>
                <c:pt idx="3639">
                  <c:v>10.19999981000001</c:v>
                </c:pt>
                <c:pt idx="3640">
                  <c:v>5</c:v>
                </c:pt>
                <c:pt idx="3641">
                  <c:v>2.4000000949999998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0.60000002400000063</c:v>
                </c:pt>
                <c:pt idx="3716">
                  <c:v>0.5</c:v>
                </c:pt>
                <c:pt idx="3717">
                  <c:v>2.7999999520000012</c:v>
                </c:pt>
                <c:pt idx="3718">
                  <c:v>7.5999999049999998</c:v>
                </c:pt>
                <c:pt idx="3719">
                  <c:v>14.600000380000001</c:v>
                </c:pt>
                <c:pt idx="3720">
                  <c:v>27.5</c:v>
                </c:pt>
                <c:pt idx="3721">
                  <c:v>21.300001139999999</c:v>
                </c:pt>
                <c:pt idx="3722">
                  <c:v>18.100000380000001</c:v>
                </c:pt>
                <c:pt idx="3723">
                  <c:v>26.600000380000001</c:v>
                </c:pt>
                <c:pt idx="3724">
                  <c:v>55.5</c:v>
                </c:pt>
                <c:pt idx="3725">
                  <c:v>76.400001529999983</c:v>
                </c:pt>
                <c:pt idx="3726">
                  <c:v>112.70000460000009</c:v>
                </c:pt>
                <c:pt idx="3727">
                  <c:v>133</c:v>
                </c:pt>
                <c:pt idx="3728">
                  <c:v>106.3000031</c:v>
                </c:pt>
                <c:pt idx="3729">
                  <c:v>121.4000015</c:v>
                </c:pt>
                <c:pt idx="3730">
                  <c:v>216.6999969</c:v>
                </c:pt>
                <c:pt idx="3731">
                  <c:v>165.4000092</c:v>
                </c:pt>
                <c:pt idx="3732">
                  <c:v>196.4000092</c:v>
                </c:pt>
                <c:pt idx="3733">
                  <c:v>138.4000092</c:v>
                </c:pt>
                <c:pt idx="3734">
                  <c:v>137.1000061</c:v>
                </c:pt>
                <c:pt idx="3735">
                  <c:v>238</c:v>
                </c:pt>
                <c:pt idx="3736">
                  <c:v>290.70001219999995</c:v>
                </c:pt>
                <c:pt idx="3737">
                  <c:v>276.20001219999995</c:v>
                </c:pt>
                <c:pt idx="3738">
                  <c:v>368.30001829999969</c:v>
                </c:pt>
                <c:pt idx="3739">
                  <c:v>391.20001219999995</c:v>
                </c:pt>
                <c:pt idx="3740">
                  <c:v>390.20001219999995</c:v>
                </c:pt>
                <c:pt idx="3741">
                  <c:v>294.10000609999997</c:v>
                </c:pt>
                <c:pt idx="3742">
                  <c:v>362.89999390000003</c:v>
                </c:pt>
                <c:pt idx="3743">
                  <c:v>343.10000609999997</c:v>
                </c:pt>
                <c:pt idx="3744">
                  <c:v>383.89999390000003</c:v>
                </c:pt>
                <c:pt idx="3745">
                  <c:v>529.29998780000005</c:v>
                </c:pt>
                <c:pt idx="3746">
                  <c:v>454.80001829999969</c:v>
                </c:pt>
                <c:pt idx="3747">
                  <c:v>443.39999390000003</c:v>
                </c:pt>
                <c:pt idx="3748">
                  <c:v>343.39999390000003</c:v>
                </c:pt>
                <c:pt idx="3749">
                  <c:v>189</c:v>
                </c:pt>
                <c:pt idx="3750">
                  <c:v>173.9000092</c:v>
                </c:pt>
                <c:pt idx="3751">
                  <c:v>160.6000061</c:v>
                </c:pt>
                <c:pt idx="3752">
                  <c:v>160.6000061</c:v>
                </c:pt>
                <c:pt idx="3753">
                  <c:v>176.6000061</c:v>
                </c:pt>
                <c:pt idx="3754">
                  <c:v>142.1999969</c:v>
                </c:pt>
                <c:pt idx="3755">
                  <c:v>72</c:v>
                </c:pt>
                <c:pt idx="3756">
                  <c:v>135.9000092</c:v>
                </c:pt>
                <c:pt idx="3757">
                  <c:v>168.5</c:v>
                </c:pt>
                <c:pt idx="3758">
                  <c:v>108.3000031</c:v>
                </c:pt>
                <c:pt idx="3759">
                  <c:v>85.400001529999983</c:v>
                </c:pt>
                <c:pt idx="3760">
                  <c:v>113.0999985</c:v>
                </c:pt>
                <c:pt idx="3761">
                  <c:v>123.20000460000009</c:v>
                </c:pt>
                <c:pt idx="3762">
                  <c:v>118.4000015</c:v>
                </c:pt>
                <c:pt idx="3763">
                  <c:v>83.800003050000001</c:v>
                </c:pt>
                <c:pt idx="3764">
                  <c:v>72.5</c:v>
                </c:pt>
                <c:pt idx="3765">
                  <c:v>77.300003050000001</c:v>
                </c:pt>
                <c:pt idx="3766">
                  <c:v>111.20000460000009</c:v>
                </c:pt>
                <c:pt idx="3767">
                  <c:v>104.20000460000009</c:v>
                </c:pt>
                <c:pt idx="3768">
                  <c:v>94.900001529999983</c:v>
                </c:pt>
                <c:pt idx="3769">
                  <c:v>76.099998470000003</c:v>
                </c:pt>
                <c:pt idx="3770">
                  <c:v>81.5</c:v>
                </c:pt>
                <c:pt idx="3771">
                  <c:v>99.400001529999983</c:v>
                </c:pt>
                <c:pt idx="3772">
                  <c:v>82.900001529999983</c:v>
                </c:pt>
                <c:pt idx="3773">
                  <c:v>76.200004579999998</c:v>
                </c:pt>
                <c:pt idx="3774">
                  <c:v>86.099998470000003</c:v>
                </c:pt>
                <c:pt idx="3775">
                  <c:v>73.400001529999983</c:v>
                </c:pt>
                <c:pt idx="3776">
                  <c:v>67.300003050000001</c:v>
                </c:pt>
                <c:pt idx="3777">
                  <c:v>61.700000760000002</c:v>
                </c:pt>
                <c:pt idx="3778">
                  <c:v>52.700000760000002</c:v>
                </c:pt>
                <c:pt idx="3779">
                  <c:v>44.400001529999997</c:v>
                </c:pt>
                <c:pt idx="3780">
                  <c:v>34.5</c:v>
                </c:pt>
                <c:pt idx="3781">
                  <c:v>32.100002290000013</c:v>
                </c:pt>
                <c:pt idx="3782">
                  <c:v>19.5</c:v>
                </c:pt>
                <c:pt idx="3783">
                  <c:v>16.100000380000001</c:v>
                </c:pt>
                <c:pt idx="3784">
                  <c:v>11</c:v>
                </c:pt>
                <c:pt idx="3785">
                  <c:v>4.9000000950000064</c:v>
                </c:pt>
                <c:pt idx="3786">
                  <c:v>1.2000000479999986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1.8999999759999986</c:v>
                </c:pt>
                <c:pt idx="3862">
                  <c:v>6.0999999049999998</c:v>
                </c:pt>
                <c:pt idx="3863">
                  <c:v>5.2000002859999999</c:v>
                </c:pt>
                <c:pt idx="3864">
                  <c:v>7.3000001909999996</c:v>
                </c:pt>
                <c:pt idx="3865">
                  <c:v>29.399999619999999</c:v>
                </c:pt>
                <c:pt idx="3866">
                  <c:v>16.700000760000005</c:v>
                </c:pt>
                <c:pt idx="3867">
                  <c:v>21.100000380000001</c:v>
                </c:pt>
                <c:pt idx="3868">
                  <c:v>22.800001139999999</c:v>
                </c:pt>
                <c:pt idx="3869">
                  <c:v>36.900001529999997</c:v>
                </c:pt>
                <c:pt idx="3870">
                  <c:v>23.5</c:v>
                </c:pt>
                <c:pt idx="3871">
                  <c:v>18.399999619999999</c:v>
                </c:pt>
                <c:pt idx="3872">
                  <c:v>18</c:v>
                </c:pt>
                <c:pt idx="3873">
                  <c:v>22</c:v>
                </c:pt>
                <c:pt idx="3874">
                  <c:v>56.100002290000013</c:v>
                </c:pt>
                <c:pt idx="3875">
                  <c:v>37.5</c:v>
                </c:pt>
                <c:pt idx="3876">
                  <c:v>64.599998470000003</c:v>
                </c:pt>
                <c:pt idx="3877">
                  <c:v>106.70000460000009</c:v>
                </c:pt>
                <c:pt idx="3878">
                  <c:v>125.20000460000009</c:v>
                </c:pt>
                <c:pt idx="3879">
                  <c:v>48.400001529999997</c:v>
                </c:pt>
                <c:pt idx="3880">
                  <c:v>58.100002290000013</c:v>
                </c:pt>
                <c:pt idx="3881">
                  <c:v>38.200000760000002</c:v>
                </c:pt>
                <c:pt idx="3882">
                  <c:v>61.200000760000002</c:v>
                </c:pt>
                <c:pt idx="3883">
                  <c:v>129.5</c:v>
                </c:pt>
                <c:pt idx="3884">
                  <c:v>205.1999969</c:v>
                </c:pt>
                <c:pt idx="3885">
                  <c:v>127.8000031</c:v>
                </c:pt>
                <c:pt idx="3886">
                  <c:v>97.400001529999983</c:v>
                </c:pt>
                <c:pt idx="3887">
                  <c:v>89.300003050000001</c:v>
                </c:pt>
                <c:pt idx="3888">
                  <c:v>181.5</c:v>
                </c:pt>
                <c:pt idx="3889">
                  <c:v>435.80001829999969</c:v>
                </c:pt>
                <c:pt idx="3890">
                  <c:v>507.60000609999997</c:v>
                </c:pt>
                <c:pt idx="3891">
                  <c:v>330.20001219999995</c:v>
                </c:pt>
                <c:pt idx="3892">
                  <c:v>109.8000031</c:v>
                </c:pt>
                <c:pt idx="3893">
                  <c:v>80</c:v>
                </c:pt>
                <c:pt idx="3894">
                  <c:v>141.9000092</c:v>
                </c:pt>
                <c:pt idx="3895">
                  <c:v>148.1999969</c:v>
                </c:pt>
                <c:pt idx="3896">
                  <c:v>201.4000092</c:v>
                </c:pt>
                <c:pt idx="3897">
                  <c:v>137</c:v>
                </c:pt>
                <c:pt idx="3898">
                  <c:v>79.300003050000001</c:v>
                </c:pt>
                <c:pt idx="3899">
                  <c:v>56.5</c:v>
                </c:pt>
                <c:pt idx="3900">
                  <c:v>62.799999240000069</c:v>
                </c:pt>
                <c:pt idx="3901">
                  <c:v>77.099998470000003</c:v>
                </c:pt>
                <c:pt idx="3902">
                  <c:v>141.9000092</c:v>
                </c:pt>
                <c:pt idx="3903">
                  <c:v>70.900001529999983</c:v>
                </c:pt>
                <c:pt idx="3904">
                  <c:v>122.0999985</c:v>
                </c:pt>
                <c:pt idx="3905">
                  <c:v>83.200004579999998</c:v>
                </c:pt>
                <c:pt idx="3906">
                  <c:v>85.700004579999998</c:v>
                </c:pt>
                <c:pt idx="3907">
                  <c:v>104.5999985</c:v>
                </c:pt>
                <c:pt idx="3908">
                  <c:v>129.6999969</c:v>
                </c:pt>
                <c:pt idx="3909">
                  <c:v>115.3000031</c:v>
                </c:pt>
                <c:pt idx="3910">
                  <c:v>77.099998470000003</c:v>
                </c:pt>
                <c:pt idx="3911">
                  <c:v>136.6000061</c:v>
                </c:pt>
                <c:pt idx="3912">
                  <c:v>103.8000031</c:v>
                </c:pt>
                <c:pt idx="3913">
                  <c:v>71.800003050000001</c:v>
                </c:pt>
                <c:pt idx="3914">
                  <c:v>44.900001529999997</c:v>
                </c:pt>
                <c:pt idx="3915">
                  <c:v>59.100002290000013</c:v>
                </c:pt>
                <c:pt idx="3916">
                  <c:v>52.5</c:v>
                </c:pt>
                <c:pt idx="3917">
                  <c:v>56.900001529999997</c:v>
                </c:pt>
                <c:pt idx="3918">
                  <c:v>33.400001529999997</c:v>
                </c:pt>
                <c:pt idx="3919">
                  <c:v>35.600002290000013</c:v>
                </c:pt>
                <c:pt idx="3920">
                  <c:v>45.400001529999997</c:v>
                </c:pt>
                <c:pt idx="3921">
                  <c:v>48.900001529999997</c:v>
                </c:pt>
                <c:pt idx="3922">
                  <c:v>49.100002290000013</c:v>
                </c:pt>
                <c:pt idx="3923">
                  <c:v>35.200000760000002</c:v>
                </c:pt>
                <c:pt idx="3924">
                  <c:v>17.5</c:v>
                </c:pt>
                <c:pt idx="3925">
                  <c:v>22.200000760000005</c:v>
                </c:pt>
                <c:pt idx="3926">
                  <c:v>20.700000760000005</c:v>
                </c:pt>
                <c:pt idx="3927">
                  <c:v>11.69999981000001</c:v>
                </c:pt>
                <c:pt idx="3928">
                  <c:v>3.7000000480000033</c:v>
                </c:pt>
                <c:pt idx="3929">
                  <c:v>0.60000002400000063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1.1000000240000019</c:v>
                </c:pt>
                <c:pt idx="4005">
                  <c:v>3.9000000949999998</c:v>
                </c:pt>
                <c:pt idx="4006">
                  <c:v>8.4000005720000068</c:v>
                </c:pt>
                <c:pt idx="4007">
                  <c:v>15.100000380000001</c:v>
                </c:pt>
                <c:pt idx="4008">
                  <c:v>29.600000380000001</c:v>
                </c:pt>
                <c:pt idx="4009">
                  <c:v>28.200000760000005</c:v>
                </c:pt>
                <c:pt idx="4010">
                  <c:v>34.600002290000013</c:v>
                </c:pt>
                <c:pt idx="4011">
                  <c:v>29.5</c:v>
                </c:pt>
                <c:pt idx="4012">
                  <c:v>34.5</c:v>
                </c:pt>
                <c:pt idx="4013">
                  <c:v>53.900001529999997</c:v>
                </c:pt>
                <c:pt idx="4014">
                  <c:v>72.5</c:v>
                </c:pt>
                <c:pt idx="4015">
                  <c:v>71.700004579999998</c:v>
                </c:pt>
                <c:pt idx="4016">
                  <c:v>113.5999985</c:v>
                </c:pt>
                <c:pt idx="4017">
                  <c:v>52.299999240000069</c:v>
                </c:pt>
                <c:pt idx="4018">
                  <c:v>109.0999985</c:v>
                </c:pt>
                <c:pt idx="4019">
                  <c:v>230</c:v>
                </c:pt>
                <c:pt idx="4020">
                  <c:v>186.6000061</c:v>
                </c:pt>
                <c:pt idx="4021">
                  <c:v>160.6999969</c:v>
                </c:pt>
                <c:pt idx="4022">
                  <c:v>200.5</c:v>
                </c:pt>
                <c:pt idx="4023">
                  <c:v>206.4000092</c:v>
                </c:pt>
                <c:pt idx="4024">
                  <c:v>230.6999969</c:v>
                </c:pt>
                <c:pt idx="4025">
                  <c:v>451.60000609999997</c:v>
                </c:pt>
                <c:pt idx="4026">
                  <c:v>503.10000609999997</c:v>
                </c:pt>
                <c:pt idx="4027">
                  <c:v>594.70001219999949</c:v>
                </c:pt>
                <c:pt idx="4028">
                  <c:v>615.70001219999949</c:v>
                </c:pt>
                <c:pt idx="4029">
                  <c:v>681.60003659999995</c:v>
                </c:pt>
                <c:pt idx="4030">
                  <c:v>822</c:v>
                </c:pt>
                <c:pt idx="4031">
                  <c:v>294.10000609999997</c:v>
                </c:pt>
                <c:pt idx="4032">
                  <c:v>295.30001829999969</c:v>
                </c:pt>
                <c:pt idx="4033">
                  <c:v>250.6999969</c:v>
                </c:pt>
                <c:pt idx="4034">
                  <c:v>295</c:v>
                </c:pt>
                <c:pt idx="4035">
                  <c:v>710.10003659999995</c:v>
                </c:pt>
                <c:pt idx="4036">
                  <c:v>501.39999390000003</c:v>
                </c:pt>
                <c:pt idx="4037">
                  <c:v>77.5</c:v>
                </c:pt>
                <c:pt idx="4038">
                  <c:v>60.700000760000002</c:v>
                </c:pt>
                <c:pt idx="4039">
                  <c:v>58.600002290000013</c:v>
                </c:pt>
                <c:pt idx="4040">
                  <c:v>84.200004579999998</c:v>
                </c:pt>
                <c:pt idx="4041">
                  <c:v>61.900001529999997</c:v>
                </c:pt>
                <c:pt idx="4042">
                  <c:v>55.5</c:v>
                </c:pt>
                <c:pt idx="4043">
                  <c:v>52.100002290000013</c:v>
                </c:pt>
                <c:pt idx="4044">
                  <c:v>51.600002290000013</c:v>
                </c:pt>
                <c:pt idx="4045">
                  <c:v>49.900001529999997</c:v>
                </c:pt>
                <c:pt idx="4046">
                  <c:v>47.799999240000069</c:v>
                </c:pt>
                <c:pt idx="4047">
                  <c:v>58.400001529999997</c:v>
                </c:pt>
                <c:pt idx="4048">
                  <c:v>101.20000460000009</c:v>
                </c:pt>
                <c:pt idx="4049">
                  <c:v>139.5</c:v>
                </c:pt>
                <c:pt idx="4050">
                  <c:v>102.20000460000009</c:v>
                </c:pt>
                <c:pt idx="4051">
                  <c:v>95.400001529999983</c:v>
                </c:pt>
                <c:pt idx="4052">
                  <c:v>65.800003050000001</c:v>
                </c:pt>
                <c:pt idx="4053">
                  <c:v>69.400001529999983</c:v>
                </c:pt>
                <c:pt idx="4054">
                  <c:v>69.400001529999983</c:v>
                </c:pt>
                <c:pt idx="4055">
                  <c:v>67.099998470000003</c:v>
                </c:pt>
                <c:pt idx="4056">
                  <c:v>74.200004579999998</c:v>
                </c:pt>
                <c:pt idx="4057">
                  <c:v>109</c:v>
                </c:pt>
                <c:pt idx="4058">
                  <c:v>91.300003050000001</c:v>
                </c:pt>
                <c:pt idx="4059">
                  <c:v>104</c:v>
                </c:pt>
                <c:pt idx="4060">
                  <c:v>73.300003050000001</c:v>
                </c:pt>
                <c:pt idx="4061">
                  <c:v>49.200000760000002</c:v>
                </c:pt>
                <c:pt idx="4062">
                  <c:v>33.600002290000013</c:v>
                </c:pt>
                <c:pt idx="4063">
                  <c:v>30.5</c:v>
                </c:pt>
                <c:pt idx="4064">
                  <c:v>33.600002290000013</c:v>
                </c:pt>
                <c:pt idx="4065">
                  <c:v>44.100002290000013</c:v>
                </c:pt>
                <c:pt idx="4066">
                  <c:v>20.100000380000001</c:v>
                </c:pt>
                <c:pt idx="4067">
                  <c:v>21.200000760000005</c:v>
                </c:pt>
                <c:pt idx="4068">
                  <c:v>37.100002290000013</c:v>
                </c:pt>
                <c:pt idx="4069">
                  <c:v>20.5</c:v>
                </c:pt>
                <c:pt idx="4070">
                  <c:v>12.5</c:v>
                </c:pt>
                <c:pt idx="4071">
                  <c:v>12.100000380000001</c:v>
                </c:pt>
                <c:pt idx="4072">
                  <c:v>8.6000003809999992</c:v>
                </c:pt>
                <c:pt idx="4073">
                  <c:v>4.3000001909999996</c:v>
                </c:pt>
                <c:pt idx="4074">
                  <c:v>0.60000002400000063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0.10000000100000002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1.6000000240000019</c:v>
                </c:pt>
                <c:pt idx="4149">
                  <c:v>3.4000000949999998</c:v>
                </c:pt>
                <c:pt idx="4150">
                  <c:v>5.0999999049999998</c:v>
                </c:pt>
                <c:pt idx="4151">
                  <c:v>9.4000005720000068</c:v>
                </c:pt>
                <c:pt idx="4152">
                  <c:v>16.200000760000005</c:v>
                </c:pt>
                <c:pt idx="4153">
                  <c:v>42.799999240000069</c:v>
                </c:pt>
                <c:pt idx="4154">
                  <c:v>63.299999240000069</c:v>
                </c:pt>
                <c:pt idx="4155">
                  <c:v>72.200004579999998</c:v>
                </c:pt>
                <c:pt idx="4156">
                  <c:v>68</c:v>
                </c:pt>
                <c:pt idx="4157">
                  <c:v>56.400001529999997</c:v>
                </c:pt>
                <c:pt idx="4158">
                  <c:v>142.6000061</c:v>
                </c:pt>
                <c:pt idx="4159">
                  <c:v>121</c:v>
                </c:pt>
                <c:pt idx="4160">
                  <c:v>326.20001219999995</c:v>
                </c:pt>
                <c:pt idx="4161">
                  <c:v>85.400001529999983</c:v>
                </c:pt>
                <c:pt idx="4162">
                  <c:v>105.8000031</c:v>
                </c:pt>
                <c:pt idx="4163">
                  <c:v>452.89999390000003</c:v>
                </c:pt>
                <c:pt idx="4164">
                  <c:v>379.89999390000003</c:v>
                </c:pt>
                <c:pt idx="4165">
                  <c:v>132.1999969</c:v>
                </c:pt>
                <c:pt idx="4166">
                  <c:v>117.8000031</c:v>
                </c:pt>
                <c:pt idx="4167">
                  <c:v>151.6999969</c:v>
                </c:pt>
                <c:pt idx="4168">
                  <c:v>187.1000061</c:v>
                </c:pt>
                <c:pt idx="4169">
                  <c:v>142.4000092</c:v>
                </c:pt>
                <c:pt idx="4170">
                  <c:v>155.5</c:v>
                </c:pt>
                <c:pt idx="4171">
                  <c:v>169.3000031</c:v>
                </c:pt>
                <c:pt idx="4172">
                  <c:v>143.4000092</c:v>
                </c:pt>
                <c:pt idx="4173">
                  <c:v>218.6000061</c:v>
                </c:pt>
                <c:pt idx="4174">
                  <c:v>186.1999969</c:v>
                </c:pt>
                <c:pt idx="4175">
                  <c:v>165.8000031</c:v>
                </c:pt>
                <c:pt idx="4176">
                  <c:v>176.8000031</c:v>
                </c:pt>
                <c:pt idx="4177">
                  <c:v>122.70000460000009</c:v>
                </c:pt>
                <c:pt idx="4178">
                  <c:v>106</c:v>
                </c:pt>
                <c:pt idx="4179">
                  <c:v>121.70000460000009</c:v>
                </c:pt>
                <c:pt idx="4180">
                  <c:v>151.1999969</c:v>
                </c:pt>
                <c:pt idx="4181">
                  <c:v>140.1999969</c:v>
                </c:pt>
                <c:pt idx="4182">
                  <c:v>126.3000031</c:v>
                </c:pt>
                <c:pt idx="4183">
                  <c:v>117.8000031</c:v>
                </c:pt>
                <c:pt idx="4184">
                  <c:v>140.8000031</c:v>
                </c:pt>
                <c:pt idx="4185">
                  <c:v>87.5</c:v>
                </c:pt>
                <c:pt idx="4186">
                  <c:v>209.1000061</c:v>
                </c:pt>
                <c:pt idx="4187">
                  <c:v>178.9000092</c:v>
                </c:pt>
                <c:pt idx="4188">
                  <c:v>110.4000015</c:v>
                </c:pt>
                <c:pt idx="4189">
                  <c:v>203.5</c:v>
                </c:pt>
                <c:pt idx="4190">
                  <c:v>183.6999969</c:v>
                </c:pt>
                <c:pt idx="4191">
                  <c:v>171.3000031</c:v>
                </c:pt>
                <c:pt idx="4192">
                  <c:v>165.9000092</c:v>
                </c:pt>
                <c:pt idx="4193">
                  <c:v>139.1999969</c:v>
                </c:pt>
                <c:pt idx="4194">
                  <c:v>115.5</c:v>
                </c:pt>
                <c:pt idx="4195">
                  <c:v>143.6000061</c:v>
                </c:pt>
                <c:pt idx="4196">
                  <c:v>87.5</c:v>
                </c:pt>
                <c:pt idx="4197">
                  <c:v>126.8000031</c:v>
                </c:pt>
                <c:pt idx="4198">
                  <c:v>60.600002290000013</c:v>
                </c:pt>
                <c:pt idx="4199">
                  <c:v>83.5</c:v>
                </c:pt>
                <c:pt idx="4200">
                  <c:v>60.100002290000013</c:v>
                </c:pt>
                <c:pt idx="4201">
                  <c:v>59.400001529999997</c:v>
                </c:pt>
                <c:pt idx="4202">
                  <c:v>44</c:v>
                </c:pt>
                <c:pt idx="4203">
                  <c:v>57.100002290000013</c:v>
                </c:pt>
                <c:pt idx="4204">
                  <c:v>71</c:v>
                </c:pt>
                <c:pt idx="4205">
                  <c:v>65</c:v>
                </c:pt>
                <c:pt idx="4206">
                  <c:v>66.900001529999983</c:v>
                </c:pt>
                <c:pt idx="4207">
                  <c:v>62.799999240000069</c:v>
                </c:pt>
                <c:pt idx="4208">
                  <c:v>63.700000760000002</c:v>
                </c:pt>
                <c:pt idx="4209">
                  <c:v>46.600002290000013</c:v>
                </c:pt>
                <c:pt idx="4210">
                  <c:v>40.299999240000069</c:v>
                </c:pt>
                <c:pt idx="4211">
                  <c:v>31.300001139999999</c:v>
                </c:pt>
                <c:pt idx="4212">
                  <c:v>30.899999619999999</c:v>
                </c:pt>
                <c:pt idx="4213">
                  <c:v>23.200000760000005</c:v>
                </c:pt>
                <c:pt idx="4214">
                  <c:v>16.300001139999999</c:v>
                </c:pt>
                <c:pt idx="4215">
                  <c:v>12.19999981000001</c:v>
                </c:pt>
                <c:pt idx="4216">
                  <c:v>7.9000000950000064</c:v>
                </c:pt>
                <c:pt idx="4217">
                  <c:v>3.1000001430000004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</c:numCache>
            </c:numRef>
          </c:val>
        </c:ser>
        <c:hiLowLines/>
        <c:marker val="1"/>
        <c:axId val="94252416"/>
        <c:axId val="105338368"/>
      </c:lineChart>
      <c:catAx>
        <c:axId val="942524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Datum</a:t>
                </a:r>
              </a:p>
            </c:rich>
          </c:tx>
          <c:layout/>
        </c:title>
        <c:majorTickMark val="none"/>
        <c:tickLblPos val="nextTo"/>
        <c:crossAx val="105338368"/>
        <c:crosses val="autoZero"/>
        <c:auto val="1"/>
        <c:lblAlgn val="ctr"/>
        <c:lblOffset val="100"/>
      </c:catAx>
      <c:valAx>
        <c:axId val="10533836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W/m2</a:t>
                </a:r>
              </a:p>
            </c:rich>
          </c:tx>
          <c:layout>
            <c:manualLayout>
              <c:xMode val="edge"/>
              <c:yMode val="edge"/>
              <c:x val="1.8013192314793283E-2"/>
              <c:y val="0.37304656807110081"/>
            </c:manualLayout>
          </c:layout>
        </c:title>
        <c:numFmt formatCode="General" sourceLinked="1"/>
        <c:tickLblPos val="nextTo"/>
        <c:crossAx val="94252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031773129909868"/>
          <c:y val="0.39246504137548527"/>
          <c:w val="0.17765218996741491"/>
          <c:h val="0.17946154786353141"/>
        </c:manualLayout>
      </c:layout>
    </c:legend>
    <c:plotVisOnly val="1"/>
  </c:chart>
  <c:spPr>
    <a:gradFill>
      <a:gsLst>
        <a:gs pos="97000">
          <a:srgbClr val="D6B19C">
            <a:alpha val="69000"/>
          </a:srgbClr>
        </a:gs>
        <a:gs pos="30000">
          <a:srgbClr val="D49E6C"/>
        </a:gs>
        <a:gs pos="70000">
          <a:srgbClr val="A65528"/>
        </a:gs>
        <a:gs pos="100000">
          <a:srgbClr val="663012"/>
        </a:gs>
      </a:gsLst>
      <a:lin ang="5400000" scaled="0"/>
    </a:gradFill>
  </c:sp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1.4927E-7</cdr:x>
      <cdr:y>0.07166</cdr:y>
    </cdr:from>
    <cdr:to>
      <cdr:x>0.5546</cdr:x>
      <cdr:y>0.36431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" y="238338"/>
          <a:ext cx="3715384" cy="973278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EFAD9-50C9-4C77-AE0D-42B4FFDADFE1}" type="datetimeFigureOut">
              <a:rPr lang="cs-CZ" smtClean="0"/>
              <a:pPr/>
              <a:t>20.11.2019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7FCE0-B5C1-4142-92E0-EB1EAFB9368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=""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=""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20.11.2019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=""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=""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=""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=""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3334755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Metody a metodika spočívala v průzkumu </a:t>
            </a:r>
            <a:r>
              <a:rPr lang="cs-CZ" dirty="0" smtClean="0"/>
              <a:t>trhu, </a:t>
            </a:r>
            <a:r>
              <a:rPr lang="cs-CZ" dirty="0"/>
              <a:t>jaké přístroje jsou </a:t>
            </a:r>
            <a:r>
              <a:rPr lang="cs-CZ" dirty="0" smtClean="0"/>
              <a:t>k dispozici</a:t>
            </a:r>
            <a:r>
              <a:rPr lang="cs-CZ" baseline="0" dirty="0" smtClean="0"/>
              <a:t> a v porovnávání ceny a přesnosti přístrojů.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68029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Porovnávány byly snímače</a:t>
            </a:r>
            <a:r>
              <a:rPr lang="cs-CZ" baseline="0" dirty="0" smtClean="0"/>
              <a:t> celkem od dvou dodavatelů. Jednalo se nejen o snímač intenzity UVA složky slunečního záření ale i o pyranometr – snímač globálního slunečního záření, který byl pořízen v rámci dalšího IG. </a:t>
            </a:r>
            <a:br>
              <a:rPr lang="cs-CZ" baseline="0" dirty="0" smtClean="0"/>
            </a:br>
            <a:r>
              <a:rPr lang="cs-CZ" baseline="0" dirty="0" smtClean="0"/>
              <a:t>Oba tyto snímače byly vzhledem k znatelně nižší ceně pořízeny od firmy </a:t>
            </a:r>
            <a:r>
              <a:rPr lang="cs-CZ" baseline="0" dirty="0" err="1" smtClean="0"/>
              <a:t>Kipp</a:t>
            </a:r>
            <a:r>
              <a:rPr lang="cs-CZ" baseline="0" dirty="0" smtClean="0"/>
              <a:t>&amp;</a:t>
            </a:r>
            <a:r>
              <a:rPr lang="cs-CZ" baseline="0" dirty="0" err="1" smtClean="0"/>
              <a:t>Zonen</a:t>
            </a:r>
            <a:r>
              <a:rPr lang="cs-CZ" baseline="0" dirty="0" smtClean="0"/>
              <a:t> (distributor Fiedler). Od téže firmy byl pořízen i sběrač a převodník dat, který umožňuje vzájemné propojení snímačů a následně pak porovnání dat (UVA záření odpovídá 3-5% globálního záření).</a:t>
            </a:r>
            <a:br>
              <a:rPr lang="cs-CZ" baseline="0" dirty="0" smtClean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520087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Alternativním způsobem</a:t>
            </a:r>
            <a:r>
              <a:rPr lang="cs-CZ" baseline="0" dirty="0" smtClean="0"/>
              <a:t> získávání dat je pak ČHMÚ, jenž dle platného sazebníku účtuje 6000,-  za denní data po dobu jednoho roku. Data ovšem nejsou pro naše účely příliš vhodná, neboť zde není zahrnut vliv přistínění okolními objekty, který je vzhledem k ne příliš vhodnému umístění vzorků značný.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243576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dirty="0" smtClean="0"/>
              <a:t>Plánovanými výstupy jsou:	Zpracování zkušebního postupu měření vodotěsnosti</a:t>
            </a:r>
          </a:p>
          <a:p>
            <a:pPr algn="just"/>
            <a:r>
              <a:rPr lang="cs-CZ" dirty="0" smtClean="0"/>
              <a:t>		Zpracování kvalifikačních prací na úrovni bakalářských a diplomových prací</a:t>
            </a:r>
          </a:p>
          <a:p>
            <a:pPr algn="just"/>
            <a:r>
              <a:rPr lang="cs-CZ" dirty="0" smtClean="0"/>
              <a:t>		Zpracování příspěvku pro sympózium </a:t>
            </a:r>
            <a:r>
              <a:rPr lang="cs-CZ" dirty="0" err="1" smtClean="0"/>
              <a:t>Strechy</a:t>
            </a:r>
            <a:r>
              <a:rPr lang="cs-CZ" dirty="0" smtClean="0"/>
              <a:t> 2019</a:t>
            </a:r>
          </a:p>
          <a:p>
            <a:pPr algn="just"/>
            <a:r>
              <a:rPr lang="cs-CZ" dirty="0" smtClean="0"/>
              <a:t>		Zařazení přístroje do výuky předmětu izolační materiály IZM</a:t>
            </a:r>
          </a:p>
          <a:p>
            <a:pPr algn="just"/>
            <a:r>
              <a:rPr lang="cs-CZ" dirty="0" smtClean="0"/>
              <a:t>		V horizontu dvou let, zpracování prací zařaditelných do databáze SCOPUS a </a:t>
            </a:r>
            <a:r>
              <a:rPr lang="cs-CZ" dirty="0" err="1" smtClean="0"/>
              <a:t>WoS</a:t>
            </a:r>
            <a:endParaRPr lang="cs-CZ" dirty="0" smtClean="0"/>
          </a:p>
          <a:p>
            <a:r>
              <a:rPr lang="cs-CZ" dirty="0" smtClean="0"/>
              <a:t>		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878903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Prvním</a:t>
            </a:r>
            <a:r>
              <a:rPr lang="cs-CZ" baseline="0" dirty="0" smtClean="0"/>
              <a:t> výstupem je pak mnou zpracovaná diplomová práce zabývající se porovnáváním vlivů působících na střešní fólie lehkého typu.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99318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0" dirty="0" smtClean="0"/>
              <a:t>Lehké</a:t>
            </a:r>
            <a:r>
              <a:rPr lang="cs-CZ" i="0" baseline="0" dirty="0" smtClean="0"/>
              <a:t> střešní folie, jsou polymerní folie sloužící jako doplňková hydroizolační vrstva v šikmých střechách umožňující odvod vody, která pronikla pod skládanou střešní krytinu a zároveň umožňuje odvod vlhkosti z půdního prostoru. Problémem těchto folií je však poměrně nízká životnost a degradace vlivem UV záření, změnami teplot a vlhkosti, působením větru a chemických látek.</a:t>
            </a: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3920187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0" dirty="0" smtClean="0"/>
              <a:t>Za</a:t>
            </a:r>
            <a:r>
              <a:rPr lang="cs-CZ" i="0" baseline="0" dirty="0" smtClean="0"/>
              <a:t> účelem porovnání vlivů prostředí, které mohou reálně působit na fólie byly tyto vystaveny v areálu školy. Vzorky byly rozděleny do jednotlivých sérií, lišících se dobou expozice a druhem působícího vlivu. Porovnáváno bude především:  	- přímé sluneční záření</a:t>
            </a:r>
          </a:p>
          <a:p>
            <a:r>
              <a:rPr lang="cs-CZ" i="0" baseline="0" dirty="0" smtClean="0"/>
              <a:t>	- nepřímě sluneční záření</a:t>
            </a:r>
          </a:p>
          <a:p>
            <a:r>
              <a:rPr lang="cs-CZ" i="0" baseline="0" dirty="0" smtClean="0"/>
              <a:t>	-změny vlhkosti</a:t>
            </a:r>
          </a:p>
          <a:p>
            <a:r>
              <a:rPr lang="cs-CZ" i="0" baseline="0" dirty="0" smtClean="0"/>
              <a:t>	-působení chemických látek</a:t>
            </a:r>
          </a:p>
          <a:p>
            <a:endParaRPr lang="cs-CZ" i="0" baseline="0" dirty="0" smtClean="0"/>
          </a:p>
          <a:p>
            <a:r>
              <a:rPr lang="cs-CZ" i="0" baseline="0" dirty="0" smtClean="0"/>
              <a:t>Intervaly odběru vzorků byly stanoveny na 16, 32 a 64 týdnů.</a:t>
            </a:r>
            <a:br>
              <a:rPr lang="cs-CZ" i="0" baseline="0" dirty="0" smtClean="0"/>
            </a:br>
            <a:r>
              <a:rPr lang="cs-CZ" i="0" baseline="0" dirty="0" smtClean="0"/>
              <a:t>	</a:t>
            </a: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982613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 smtClean="0"/>
              <a:t>Odebrané zkušební vzorky budou</a:t>
            </a:r>
            <a:r>
              <a:rPr lang="cs-CZ" b="0" i="0" baseline="0" dirty="0" smtClean="0"/>
              <a:t> dále zkoušeny dle ČSN EN 1928 na vodotěsnost a tahové vlastnosti, přičemž užití dat získaných ze snímačů záření umožňuje porovnání přirozeného a umělého stárnutí, simulovaného v UV komoře.</a:t>
            </a:r>
            <a:endParaRPr lang="cs-CZ" b="0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77117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18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3126589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Něco málo</a:t>
            </a:r>
            <a:r>
              <a:rPr lang="cs-CZ" baseline="0" dirty="0" smtClean="0"/>
              <a:t> k obsahu prezentace…</a:t>
            </a:r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144446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sz="1200" dirty="0" smtClean="0"/>
              <a:t>Na úvod – v čem spočívá inovace předmětu – v postupném pořizování přístrojů</a:t>
            </a:r>
            <a:r>
              <a:rPr lang="cs-CZ" sz="1200" baseline="0" dirty="0" smtClean="0"/>
              <a:t> a pomůcek určených k ověřování vlastností izolačních materiálů.</a:t>
            </a:r>
          </a:p>
          <a:p>
            <a:pPr algn="just"/>
            <a:r>
              <a:rPr lang="cs-CZ" sz="1200" dirty="0" smtClean="0"/>
              <a:t>Cílem tohoto IG byla inovace přístroje pro ověřování vodotěsnosti </a:t>
            </a:r>
            <a:r>
              <a:rPr lang="cs-CZ" sz="1200" dirty="0" err="1" smtClean="0"/>
              <a:t>hydroizolací</a:t>
            </a:r>
            <a:r>
              <a:rPr lang="cs-CZ" sz="1200" dirty="0" smtClean="0"/>
              <a:t> </a:t>
            </a:r>
            <a:r>
              <a:rPr lang="cs-CZ" sz="1200" b="1" dirty="0" smtClean="0"/>
              <a:t>dle evropské výrobkové normy ČSN EN 1928, metoda A</a:t>
            </a:r>
            <a:r>
              <a:rPr lang="cs-CZ" sz="1200" dirty="0" smtClean="0"/>
              <a:t>, pořízeného v rámci IGS 2018, která spočívala v drobných konstrukčních úpravách přístroje.</a:t>
            </a:r>
          </a:p>
          <a:p>
            <a:pPr algn="just"/>
            <a:r>
              <a:rPr lang="cs-CZ" sz="1200" dirty="0" smtClean="0"/>
              <a:t>Dalším</a:t>
            </a:r>
            <a:r>
              <a:rPr lang="cs-CZ" sz="1200" baseline="0" dirty="0" smtClean="0"/>
              <a:t> cílem bylo </a:t>
            </a:r>
            <a:r>
              <a:rPr lang="cs-CZ" sz="1200" dirty="0" smtClean="0"/>
              <a:t>pak především pořízení snímače UVA složky slunečního záření,</a:t>
            </a:r>
            <a:r>
              <a:rPr lang="cs-CZ" sz="1200" baseline="0" dirty="0" smtClean="0"/>
              <a:t> umožňujícího sběr důležitých meteorologických dat a následné porovnání umělého a přirozeného stárnutí materiálů.</a:t>
            </a:r>
            <a:endParaRPr lang="cs-CZ" sz="120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3795880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připomenutí – jak přístroj vypadá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Dle evropské zkušební normy ČSN EN 1928, metody A se jedná o kovovou nádobu válcového tvaru, opatřenou pevnou a volnou přírubou osazenou pryžovým těsněním umožňující upnutí zkušebního tělesa. Tato nádoba je propojena s nádobou (13) sloužící k vyrovnání hydrostatického tlaku v nádobě první. Po zavedení tlaku v nádobě je zkoumán stav (průsak) upnutého tělesa. </a:t>
            </a:r>
            <a:b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naše účely byly pořízeny celkem tři nádoby, neboť zkušební norma požaduje zkoušku právě tří zkušebních těles od každého zkušebního vzorku. Tyto nádoby byly vzájemně propojeny a umístěny v dřevěné kastli umožňující vyrovnání a snadnější manipulaci.</a:t>
            </a:r>
            <a:endParaRPr lang="cs-CZ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Legenda: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spodni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pryžove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těsněni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zkušebni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těleso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umistěno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tak, že povrch obvykle vystaveny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povětrnostnim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vlivům/vodě je v kontaktu s vodou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filtračni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papir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směs,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indikujici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vlhkost, rozetřena po povrchu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zkušebniho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tělesa; směs z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bileho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praškoveho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cukru (99,5) %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methylenove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modři (0,5) %,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přeseje přes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oky 0,074 mm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vysuši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sušarně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přitomnosti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chloridu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vapenateho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filtračni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papir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běžna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kruhova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skleněna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tabule: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tloušťky 5 mm pro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vodni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tlak menši nebo roven 10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kPa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tloušťky 8 mm pro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vodni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tlak menši nebo roven 60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kPa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pryžove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těsněni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ocelova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podložka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křidlova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matice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ventil pro vypouštěni vzduchu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ventil pro napouštěni vody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ventil pro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přivod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odvod vody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nadoba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zavedeni a kontrolu tlaku do 60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kPa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35779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Jedná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o fotometrický snímač fungující na principu fotoelektrické diody. Snímač je umístěn v exteriéru a je propojen s měřícím převodníkem a sběračem dat umístěným v interiéru. Tato sestava je pak schopna zaznamenávat data o množství UV-A složky slunečního záření.</a:t>
            </a:r>
            <a:b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Proč je dobrý sběr dat o UVA záření? Protože se jedná o složku slunečního záření významně ovlivňující  trvanlivost stavebních materiálů. Díky sledování množství UVA záření jsme pak schopni porovnávat přirozené stárnutí materiálů se stárnutím umělým (UV komora).</a:t>
            </a:r>
          </a:p>
          <a:p>
            <a:endParaRPr lang="cs-CZ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357795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Metody a metodika </a:t>
            </a:r>
            <a:r>
              <a:rPr lang="cs-CZ" dirty="0" smtClean="0"/>
              <a:t>u</a:t>
            </a:r>
            <a:r>
              <a:rPr lang="cs-CZ" baseline="0" dirty="0" smtClean="0"/>
              <a:t> přístroje pro měření vodotěsnosti spočívala v první řadě v analýze problému. Problémem byl průsak a únik zkušební kapaliny ve styku zkušebního tělesa s těsněním během zkoušek některých typů materiálů.</a:t>
            </a:r>
            <a:br>
              <a:rPr lang="cs-CZ" baseline="0" dirty="0" smtClean="0"/>
            </a:br>
            <a:r>
              <a:rPr lang="cs-CZ" baseline="0" dirty="0" smtClean="0"/>
              <a:t>Příčinou problému byla nedostatečná šířka příruby přístroje.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680297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Návrhem</a:t>
            </a:r>
            <a:r>
              <a:rPr lang="cs-CZ" baseline="0" dirty="0" smtClean="0"/>
              <a:t> </a:t>
            </a:r>
            <a:r>
              <a:rPr lang="cs-CZ" dirty="0" smtClean="0"/>
              <a:t>řešení bylo odstranění stávající příruby</a:t>
            </a:r>
            <a:r>
              <a:rPr lang="cs-CZ" baseline="0" dirty="0" smtClean="0"/>
              <a:t>, opatření novou přírubou o dvojnásobné šířce a posun závitových tyčí sloužících k dotažení přírub. Toto řešení bylo následně konzultováno s výrobcem a </a:t>
            </a:r>
            <a:r>
              <a:rPr lang="cs-CZ" baseline="0" dirty="0" err="1" smtClean="0"/>
              <a:t>dolazováno</a:t>
            </a:r>
            <a:r>
              <a:rPr lang="cs-CZ" baseline="0" dirty="0" smtClean="0"/>
              <a:t> dle reálných možností výrobce.</a:t>
            </a:r>
            <a:br>
              <a:rPr lang="cs-CZ" baseline="0" dirty="0" smtClean="0"/>
            </a:br>
            <a:r>
              <a:rPr lang="cs-CZ" baseline="0" dirty="0" smtClean="0"/>
              <a:t>Přístroj byl rozebrán a zaslán výrobci k úpravě.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680297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Výrobce přístroj</a:t>
            </a:r>
            <a:r>
              <a:rPr lang="cs-CZ" baseline="0" dirty="0" smtClean="0"/>
              <a:t> upravil v souladu s našimi požadavky.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680297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Jednotlivé</a:t>
            </a:r>
            <a:r>
              <a:rPr lang="cs-CZ" baseline="0" dirty="0" smtClean="0"/>
              <a:t> části upraveného přístroje byly opět propojeny a umístěny do nové kastle z vodovzdorné překližky osazené výškově stavitelnými nohami sloužícími k výškovému vyrovnání sestavy. Bylo upraveno schéma propojení jednotlivých částí přístroje, tak aby umožňovalo regulaci tlaku samostatně v rámci jednotlivých nádob.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68029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 podnadpisů.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DF3C24-F785-6B43-8B82-D51088DB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E466E-40E1-4441-BABD-D347ADBFB6D7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A19104-603D-E64F-8B15-E1FCED0B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7E06A0-8F70-104A-B71B-FEC199AD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B1D7E-5C34-B64F-BD06-258E36215471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="" xmlns:p14="http://schemas.microsoft.com/office/powerpoint/2010/main" val="94012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60F7D6-1E73-774B-8E8B-91D80A03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4B43-6C96-4A40-A808-580195111A64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30BF08-819A-5545-A329-7DD26A5C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081728-870E-764A-A876-B1A2B8B8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6F83-658E-734E-B2D6-C089A0C8927C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="" xmlns:p14="http://schemas.microsoft.com/office/powerpoint/2010/main" val="138426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C0A183-B033-BA4A-AEC1-8A75293D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F539-959D-B34E-8709-EBEF908FF6A6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FEE993-7089-2049-8C85-FDCFD59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2E5A2E-8BA7-0140-9BB0-FB6ACA88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E346-8FF3-E940-B041-3BCDA563A3A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="" xmlns:p14="http://schemas.microsoft.com/office/powerpoint/2010/main" val="60396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85C8FD-E78E-6E42-81DD-756DF3B5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7EFCF-2DF6-BE46-9AFE-ACD35B994AF3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AE771D-66FD-BE47-A661-6E0A7D16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027475-0B63-1144-B2E9-6BBD7777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71C2-0F8F-7841-B85A-445BD80B66CF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="" xmlns:p14="http://schemas.microsoft.com/office/powerpoint/2010/main" val="25920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4BF44-6B2A-1844-B37B-CD1D88EF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F735B-88E7-154D-BF7F-47988E167A22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2C1995-765A-4C4A-9DD7-BFC75FC9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EAE9ED-395D-7F4F-808B-F8673145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6F78-11B3-2F44-8E28-F00375AFEB20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="" xmlns:p14="http://schemas.microsoft.com/office/powerpoint/2010/main" val="108410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F7D738E2-C269-2B40-B4C2-A3CF465B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F5467-32E8-8E48-8A31-046EA149BFB6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71B063D-6A8F-AD4F-849A-A581EEE9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A3A3F98-2A38-7F48-85B7-6BC76266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CFDD-4BB7-E040-A703-D885B8F7A5F8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="" xmlns:p14="http://schemas.microsoft.com/office/powerpoint/2010/main" val="199991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C385DD28-0F5E-1B42-9C1D-0C7D2C83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50DC9-7735-6E44-AF04-D509739D264D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482A84F7-4ABC-864C-8E78-59689F89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FE126BE7-9482-0F43-9AD5-0B4D7587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B8B44-A719-9A43-BC2A-4E13B021963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="" xmlns:p14="http://schemas.microsoft.com/office/powerpoint/2010/main" val="340890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1009EB1D-782E-F24A-B4A0-8934128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73CED-BC59-C24A-AEAD-E0BC76ED2908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C19C14BD-AEE9-6646-A1E6-FBE6644B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D873373-2367-D246-8B4C-A81DD391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9CACA-88A4-DF48-B2B1-21296B9A5FC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="" xmlns:p14="http://schemas.microsoft.com/office/powerpoint/2010/main" val="150301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27945695-8DEE-DA4A-8514-41E338F6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AA41-7A2C-3347-A03E-522E0D6D2781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AA309396-B8C4-EE47-9D95-CD39A5CE9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1A24BD09-318D-D14C-A6A3-24D07362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A00B-BB65-9541-BBE2-F2C7D3CA9B0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="" xmlns:p14="http://schemas.microsoft.com/office/powerpoint/2010/main" val="149023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6F90FAF-F15B-0D4C-8B80-27CE93B7F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1FDB-6227-8840-BDF9-F018B1B7C7D3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39FE1757-1ACC-7C40-BD7A-9DC89F5F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F44D693-7FEB-394B-B45E-5D50D9EB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17D85-8CDA-5F43-89CD-3D83123EFD9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="" xmlns:p14="http://schemas.microsoft.com/office/powerpoint/2010/main" val="121899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17E437BD-52B9-9240-8C0C-EB718E52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397B-A09D-584B-BF39-D05BF5269078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08074C8-7A43-0141-AD2A-537E547B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A36FB60-9C80-5C46-931A-E49B2842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03C0-B19C-2B48-9660-EBD0F9BC4F1E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="" xmlns:p14="http://schemas.microsoft.com/office/powerpoint/2010/main" val="63091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="" xmlns:a16="http://schemas.microsoft.com/office/drawing/2014/main" id="{C2B2DCE9-C790-4D4B-BFE8-E730D894E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3315" name="Text Placeholder 2">
            <a:extLst>
              <a:ext uri="{FF2B5EF4-FFF2-40B4-BE49-F238E27FC236}">
                <a16:creationId xmlns="" xmlns:a16="http://schemas.microsoft.com/office/drawing/2014/main" id="{077999D1-192B-154C-AC4A-62B622EEC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F97F48-74BD-F041-804F-C4C6ACCAC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BE5B89-A59B-AA43-BC59-2D5FE768FFE6}" type="datetimeFigureOut">
              <a:rPr lang="sk-SK"/>
              <a:pPr>
                <a:defRPr/>
              </a:pPr>
              <a:t>20. 11. 2019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57C848-4E0D-154B-B588-3CDBAF6B8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294A79-6B55-D948-BA0A-8BD3F27F4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http://imaterialy.dumabyt.cz/obrazek/55e859638a1fe/phi-2-08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014 kopie-prezentace.jpg">
            <a:extLst>
              <a:ext uri="{FF2B5EF4-FFF2-40B4-BE49-F238E27FC236}">
                <a16:creationId xmlns="" xmlns:a16="http://schemas.microsoft.com/office/drawing/2014/main" id="{38A5ED6A-8037-0146-B03F-5CDDB9F04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683"/>
            <a:ext cx="9144000" cy="37203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17812"/>
            <a:ext cx="9144000" cy="2300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3600" dirty="0"/>
              <a:t>Projekt </a:t>
            </a:r>
            <a:r>
              <a:rPr lang="sk-SK" sz="3600" dirty="0" smtClean="0"/>
              <a:t>8210002</a:t>
            </a: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sk-SK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Podpora </a:t>
            </a:r>
            <a:r>
              <a:rPr lang="sk-SK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výuky</a:t>
            </a:r>
            <a:r>
              <a:rPr lang="sk-SK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sk-SK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předmětu</a:t>
            </a:r>
            <a:r>
              <a:rPr lang="sk-SK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izolační materiály (IZM)</a:t>
            </a: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050" name="Obrázek 3">
            <a:extLst>
              <a:ext uri="{FF2B5EF4-FFF2-40B4-BE49-F238E27FC236}">
                <a16:creationId xmlns="" xmlns:a16="http://schemas.microsoft.com/office/drawing/2014/main" id="{ABA4BAFA-7BE0-5443-9AD1-02995DFE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103462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=""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334539"/>
            <a:ext cx="9144000" cy="523461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1"/>
                </a:solidFill>
                <a:highlight>
                  <a:srgbClr val="000000"/>
                </a:highlight>
              </a:rPr>
              <a:t>Ing. Jan Plachý, Ph.D. – hlavní řešitel  </a:t>
            </a:r>
            <a:r>
              <a:rPr lang="cs-CZ" dirty="0">
                <a:solidFill>
                  <a:srgbClr val="C00000"/>
                </a:solidFill>
              </a:rPr>
              <a:t>	</a:t>
            </a:r>
            <a:r>
              <a:rPr lang="cs-CZ" dirty="0"/>
              <a:t>	</a:t>
            </a:r>
            <a:r>
              <a:rPr lang="cs-CZ" dirty="0" smtClean="0"/>
              <a:t>	  </a:t>
            </a:r>
            <a:r>
              <a:rPr lang="cs-CZ" dirty="0" smtClean="0">
                <a:solidFill>
                  <a:schemeClr val="bg1"/>
                </a:solidFill>
                <a:highlight>
                  <a:srgbClr val="000000"/>
                </a:highlight>
              </a:rPr>
              <a:t> Bc. Tomáš </a:t>
            </a:r>
            <a:r>
              <a:rPr lang="cs-CZ" dirty="0">
                <a:solidFill>
                  <a:schemeClr val="bg1"/>
                </a:solidFill>
                <a:highlight>
                  <a:srgbClr val="000000"/>
                </a:highlight>
              </a:rPr>
              <a:t>Navara - řešitel</a:t>
            </a:r>
            <a:r>
              <a:rPr lang="cs-CZ" dirty="0"/>
              <a:t>	www.VSTECB.cz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566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Metody a </a:t>
            </a:r>
            <a:r>
              <a:rPr lang="cs-CZ" altLang="cs-CZ" sz="3600" b="1" dirty="0" smtClean="0">
                <a:solidFill>
                  <a:srgbClr val="98141B"/>
                </a:solidFill>
              </a:rPr>
              <a:t>metodika – snímač UV-A záření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1167303"/>
          </a:xfrm>
        </p:spPr>
        <p:txBody>
          <a:bodyPr/>
          <a:lstStyle/>
          <a:p>
            <a:r>
              <a:rPr lang="cs-CZ" altLang="cs-CZ" sz="2400" dirty="0"/>
              <a:t>Metoda sběru dat a analýza.</a:t>
            </a:r>
          </a:p>
          <a:p>
            <a:r>
              <a:rPr lang="cs-CZ" altLang="cs-CZ" sz="2400" dirty="0"/>
              <a:t>Prakticky se jednalo o průzkum </a:t>
            </a:r>
            <a:r>
              <a:rPr lang="cs-CZ" altLang="cs-CZ" sz="2400" dirty="0" smtClean="0"/>
              <a:t>dostupnosti přístrojů </a:t>
            </a:r>
            <a:r>
              <a:rPr lang="cs-CZ" altLang="cs-CZ" sz="2400" dirty="0"/>
              <a:t>na </a:t>
            </a:r>
            <a:r>
              <a:rPr lang="cs-CZ" altLang="cs-CZ" sz="2400" dirty="0" smtClean="0"/>
              <a:t>trhu</a:t>
            </a: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9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="" xmlns:a16="http://schemas.microsoft.com/office/drawing/2014/main" id="{5FEE2A19-85CC-1E47-9A7E-8FFF112AF8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41226" y="3130666"/>
          <a:ext cx="6699250" cy="332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7890" name="Picture 2" descr="Výsledek obrázku pro ahlbor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95302" y="5137265"/>
            <a:ext cx="5084275" cy="726325"/>
          </a:xfrm>
          <a:prstGeom prst="rect">
            <a:avLst/>
          </a:prstGeom>
          <a:noFill/>
        </p:spPr>
      </p:pic>
      <p:pic>
        <p:nvPicPr>
          <p:cNvPr id="37892" name="Picture 4" descr="Výsledek obrázku pro fiedler elektronika pro ekologi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4448" y="2759826"/>
            <a:ext cx="4077114" cy="2184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359126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566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Metody a </a:t>
            </a:r>
            <a:r>
              <a:rPr lang="cs-CZ" altLang="cs-CZ" sz="3600" b="1" dirty="0" smtClean="0">
                <a:solidFill>
                  <a:srgbClr val="98141B"/>
                </a:solidFill>
              </a:rPr>
              <a:t>metodika – snímač UV-A záření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49" y="1692275"/>
            <a:ext cx="6470420" cy="4419600"/>
          </a:xfrm>
        </p:spPr>
        <p:txBody>
          <a:bodyPr/>
          <a:lstStyle/>
          <a:p>
            <a:pPr>
              <a:buNone/>
            </a:pPr>
            <a:r>
              <a:rPr lang="cs-CZ" sz="2400" u="sng" dirty="0" smtClean="0"/>
              <a:t> </a:t>
            </a:r>
            <a:r>
              <a:rPr lang="cs-CZ" u="sng" dirty="0" smtClean="0"/>
              <a:t>Snímače UV-A</a:t>
            </a:r>
          </a:p>
          <a:p>
            <a:r>
              <a:rPr lang="cs-CZ" sz="2400" dirty="0" err="1" smtClean="0"/>
              <a:t>Ahlborn</a:t>
            </a:r>
            <a:r>
              <a:rPr lang="cs-CZ" sz="2400" dirty="0" smtClean="0"/>
              <a:t> – 11 060,- (bez DPH)</a:t>
            </a:r>
          </a:p>
          <a:p>
            <a:r>
              <a:rPr lang="cs-CZ" sz="2400" dirty="0" err="1" smtClean="0"/>
              <a:t>Kip</a:t>
            </a:r>
            <a:r>
              <a:rPr lang="cs-CZ" sz="2400" dirty="0" smtClean="0"/>
              <a:t> &amp; </a:t>
            </a:r>
            <a:r>
              <a:rPr lang="cs-CZ" sz="2400" dirty="0" err="1" smtClean="0"/>
              <a:t>Zonen</a:t>
            </a:r>
            <a:r>
              <a:rPr lang="cs-CZ" sz="2400" dirty="0" smtClean="0"/>
              <a:t> (Fiedler) – </a:t>
            </a:r>
            <a:r>
              <a:rPr lang="cs-CZ" sz="2400" b="1" dirty="0" smtClean="0"/>
              <a:t>4 275,- </a:t>
            </a:r>
            <a:r>
              <a:rPr lang="cs-CZ" sz="2400" dirty="0" smtClean="0"/>
              <a:t>(bez DPH)</a:t>
            </a:r>
            <a:endParaRPr lang="cs-CZ" sz="2400" dirty="0"/>
          </a:p>
          <a:p>
            <a:endParaRPr lang="cs-CZ" sz="2400" dirty="0"/>
          </a:p>
          <a:p>
            <a:pPr>
              <a:buNone/>
            </a:pPr>
            <a:r>
              <a:rPr lang="cs-CZ" u="sng" dirty="0" smtClean="0"/>
              <a:t>Pyranometry</a:t>
            </a:r>
          </a:p>
          <a:p>
            <a:r>
              <a:rPr lang="cs-CZ" sz="2400" dirty="0" err="1" smtClean="0"/>
              <a:t>Ahlborn</a:t>
            </a:r>
            <a:r>
              <a:rPr lang="cs-CZ" sz="2400" dirty="0" smtClean="0"/>
              <a:t> – 49 280,- (bez DPH)</a:t>
            </a:r>
          </a:p>
          <a:p>
            <a:r>
              <a:rPr lang="cs-CZ" sz="2400" dirty="0" err="1" smtClean="0"/>
              <a:t>Kip</a:t>
            </a:r>
            <a:r>
              <a:rPr lang="cs-CZ" sz="2400" dirty="0" smtClean="0"/>
              <a:t> &amp; </a:t>
            </a:r>
            <a:r>
              <a:rPr lang="cs-CZ" sz="2400" dirty="0" err="1" smtClean="0"/>
              <a:t>Zonen</a:t>
            </a:r>
            <a:r>
              <a:rPr lang="cs-CZ" sz="2400" dirty="0" smtClean="0"/>
              <a:t> (Fiedler) – </a:t>
            </a:r>
            <a:r>
              <a:rPr lang="cs-CZ" sz="2400" b="1" dirty="0" smtClean="0"/>
              <a:t>19 850,- </a:t>
            </a:r>
            <a:r>
              <a:rPr lang="cs-CZ" sz="2400" dirty="0" smtClean="0"/>
              <a:t>(bez DPH)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10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15065204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566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Metody a </a:t>
            </a:r>
            <a:r>
              <a:rPr lang="cs-CZ" altLang="cs-CZ" sz="3600" b="1" dirty="0" smtClean="0">
                <a:solidFill>
                  <a:srgbClr val="98141B"/>
                </a:solidFill>
              </a:rPr>
              <a:t>metodika – snímač UV-A záření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3765929" cy="4419600"/>
          </a:xfrm>
        </p:spPr>
        <p:txBody>
          <a:bodyPr/>
          <a:lstStyle/>
          <a:p>
            <a:r>
              <a:rPr lang="cs-CZ" sz="2400" dirty="0" smtClean="0"/>
              <a:t>Alternativa – ČHMÚ</a:t>
            </a:r>
          </a:p>
          <a:p>
            <a:r>
              <a:rPr lang="cs-CZ" sz="2400" b="1" dirty="0" smtClean="0"/>
              <a:t>Cena dat: 6000,-/rok</a:t>
            </a:r>
            <a:endParaRPr lang="cs-CZ" sz="2400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11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/>
          <a:srcRect l="17467" t="24178" r="31733" b="24267"/>
          <a:stretch>
            <a:fillRect/>
          </a:stretch>
        </p:blipFill>
        <p:spPr bwMode="auto">
          <a:xfrm>
            <a:off x="191154" y="3178627"/>
            <a:ext cx="4569640" cy="26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r="12185"/>
          <a:stretch>
            <a:fillRect/>
          </a:stretch>
        </p:blipFill>
        <p:spPr bwMode="auto">
          <a:xfrm>
            <a:off x="4824682" y="2719450"/>
            <a:ext cx="4022436" cy="343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8031962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/>
            </a:r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Plánované a dosažené výsledky</a:t>
            </a:r>
            <a:r>
              <a:rPr lang="cs-CZ" altLang="cs-CZ" sz="3600" dirty="0"/>
              <a:t/>
            </a:r>
            <a:br>
              <a:rPr lang="cs-CZ" altLang="cs-CZ" sz="3600" dirty="0"/>
            </a:b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pPr algn="just"/>
            <a:r>
              <a:rPr lang="cs-CZ" dirty="0" smtClean="0"/>
              <a:t>Zpracování zkušebního postupu měření vodotěsnosti</a:t>
            </a:r>
          </a:p>
          <a:p>
            <a:pPr algn="just"/>
            <a:r>
              <a:rPr lang="cs-CZ" dirty="0" smtClean="0"/>
              <a:t>Zpracování kvalifikačních prací na úrovni bakalářských a diplomových prací</a:t>
            </a:r>
          </a:p>
          <a:p>
            <a:pPr algn="just"/>
            <a:r>
              <a:rPr lang="cs-CZ" dirty="0" smtClean="0"/>
              <a:t>Zpracování příspěvku pro sympózium </a:t>
            </a:r>
            <a:r>
              <a:rPr lang="cs-CZ" dirty="0" err="1" smtClean="0"/>
              <a:t>Strechy</a:t>
            </a:r>
            <a:r>
              <a:rPr lang="cs-CZ" dirty="0" smtClean="0"/>
              <a:t> 2019</a:t>
            </a:r>
          </a:p>
          <a:p>
            <a:pPr algn="just"/>
            <a:r>
              <a:rPr lang="cs-CZ" dirty="0" smtClean="0"/>
              <a:t>Zařazení přístrojů do výuky předmětu izolační materiály IZM</a:t>
            </a:r>
          </a:p>
          <a:p>
            <a:pPr algn="just"/>
            <a:r>
              <a:rPr lang="cs-CZ" dirty="0" smtClean="0"/>
              <a:t>V horizontu dvou let, zpracování 2 prací zařaditelných do databáze SCOPUS a </a:t>
            </a:r>
            <a:r>
              <a:rPr lang="cs-CZ" dirty="0" err="1" smtClean="0"/>
              <a:t>WoS</a:t>
            </a:r>
            <a:endParaRPr lang="cs-CZ" dirty="0" smtClean="0"/>
          </a:p>
          <a:p>
            <a:pPr algn="just"/>
            <a:endParaRPr lang="cs-CZ" dirty="0"/>
          </a:p>
          <a:p>
            <a:pPr marL="0" indent="0" algn="just">
              <a:buNone/>
            </a:pPr>
            <a:r>
              <a:rPr lang="cs-CZ" dirty="0"/>
              <a:t>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12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80812665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/>
            </a:r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Plánované a dosažené výsledky</a:t>
            </a:r>
            <a:r>
              <a:rPr lang="cs-CZ" altLang="cs-CZ" sz="3600" dirty="0"/>
              <a:t/>
            </a:r>
            <a:br>
              <a:rPr lang="cs-CZ" altLang="cs-CZ" sz="3600" dirty="0"/>
            </a:b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8922" y="2838323"/>
            <a:ext cx="8194716" cy="3078029"/>
          </a:xfrm>
        </p:spPr>
        <p:txBody>
          <a:bodyPr/>
          <a:lstStyle/>
          <a:p>
            <a:pPr algn="just"/>
            <a:r>
              <a:rPr lang="cs-CZ" dirty="0" smtClean="0"/>
              <a:t>Prvním výstupem – diplomová práce – Porovnání vlivů působících na střešní fólie lehkého typu</a:t>
            </a:r>
            <a:endParaRPr lang="cs-CZ" dirty="0"/>
          </a:p>
          <a:p>
            <a:pPr algn="just"/>
            <a:endParaRPr lang="cs-CZ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13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02733981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/>
            </a:r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Plánované a dosažené výsledky</a:t>
            </a:r>
            <a:r>
              <a:rPr lang="cs-CZ" altLang="cs-CZ" sz="3600" dirty="0"/>
              <a:t/>
            </a:r>
            <a:br>
              <a:rPr lang="cs-CZ" altLang="cs-CZ" sz="3600" dirty="0"/>
            </a:b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8510" y="1612550"/>
            <a:ext cx="4344857" cy="1441549"/>
          </a:xfrm>
        </p:spPr>
        <p:txBody>
          <a:bodyPr/>
          <a:lstStyle/>
          <a:p>
            <a:pPr algn="just"/>
            <a:r>
              <a:rPr lang="cs-CZ" sz="2000" dirty="0" err="1"/>
              <a:t>Degrace</a:t>
            </a:r>
            <a:r>
              <a:rPr lang="cs-CZ" sz="2000" dirty="0"/>
              <a:t> doplňkové hydroizolační vrstvy šikmých střech vlivem UV spektra slunečního záření.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14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9" name="Picture 2" descr="Obr. 8: Destrukce difuzní fólie UV zářením ">
            <a:hlinkClick r:id="rId4" tooltip="Obr. 8: Destrukce difuzní fólie UV zářením "/>
            <a:extLst>
              <a:ext uri="{FF2B5EF4-FFF2-40B4-BE49-F238E27FC236}">
                <a16:creationId xmlns="" xmlns:a16="http://schemas.microsoft.com/office/drawing/2014/main" id="{480EE0DE-CE9F-4CBB-9303-E6A70C48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10" y="3175185"/>
            <a:ext cx="4344856" cy="31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E2318AA6-B406-4F9B-B9FF-A4DD4DC50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35" t="20160" r="16370" b="16841"/>
          <a:stretch>
            <a:fillRect/>
          </a:stretch>
        </p:blipFill>
        <p:spPr bwMode="auto">
          <a:xfrm>
            <a:off x="206375" y="4102299"/>
            <a:ext cx="4141689" cy="223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106CA658-556C-4799-A7C1-B0BE3B59B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50" t="12679" r="19119" b="27095"/>
          <a:stretch/>
        </p:blipFill>
        <p:spPr bwMode="auto">
          <a:xfrm>
            <a:off x="206374" y="1612550"/>
            <a:ext cx="4141690" cy="235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268133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/>
            </a:r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Plánované a dosažené výsledky</a:t>
            </a:r>
            <a:r>
              <a:rPr lang="cs-CZ" altLang="cs-CZ" sz="3600" dirty="0"/>
              <a:t/>
            </a:r>
            <a:br>
              <a:rPr lang="cs-CZ" altLang="cs-CZ" sz="3600" dirty="0"/>
            </a:b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826990"/>
          </a:xfrm>
        </p:spPr>
        <p:txBody>
          <a:bodyPr/>
          <a:lstStyle/>
          <a:p>
            <a:pPr algn="just"/>
            <a:r>
              <a:rPr lang="cs-CZ" dirty="0" smtClean="0"/>
              <a:t>Porovnání vlivů působících na fólie</a:t>
            </a:r>
            <a:endParaRPr lang="cs-CZ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15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 l="7718" r="8888"/>
          <a:stretch>
            <a:fillRect/>
          </a:stretch>
        </p:blipFill>
        <p:spPr bwMode="auto">
          <a:xfrm>
            <a:off x="551793" y="2711668"/>
            <a:ext cx="5034650" cy="339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3640" y="2158318"/>
            <a:ext cx="2336074" cy="415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6560208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/>
            </a:r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Plánované a dosažené výsledky</a:t>
            </a:r>
            <a:r>
              <a:rPr lang="cs-CZ" altLang="cs-CZ" sz="3600" dirty="0"/>
              <a:t/>
            </a:r>
            <a:br>
              <a:rPr lang="cs-CZ" altLang="cs-CZ" sz="3600" dirty="0"/>
            </a:br>
            <a:endParaRPr lang="cs-CZ" altLang="cs-CZ" sz="3600" b="1" dirty="0">
              <a:solidFill>
                <a:srgbClr val="98141B"/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16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Výsledek obrázku pro xenotest alph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04799" y="1524000"/>
            <a:ext cx="3288560" cy="4570413"/>
          </a:xfrm>
          <a:prstGeom prst="rect">
            <a:avLst/>
          </a:prstGeom>
          <a:noFill/>
        </p:spPr>
      </p:pic>
      <p:graphicFrame>
        <p:nvGraphicFramePr>
          <p:cNvPr id="8" name="Graf 7"/>
          <p:cNvGraphicFramePr/>
          <p:nvPr/>
        </p:nvGraphicFramePr>
        <p:xfrm>
          <a:off x="2663242" y="2451583"/>
          <a:ext cx="6255915" cy="2978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67344669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/>
            </a:r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Plánovaný a vyčerpaný rozpočet</a:t>
            </a:r>
            <a:r>
              <a:rPr lang="cs-CZ" altLang="cs-CZ" sz="3600" dirty="0"/>
              <a:t/>
            </a:r>
            <a:br>
              <a:rPr lang="cs-CZ" altLang="cs-CZ" sz="3600" dirty="0"/>
            </a:b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7635" y="5336565"/>
            <a:ext cx="7935058" cy="787156"/>
          </a:xfrm>
        </p:spPr>
        <p:txBody>
          <a:bodyPr/>
          <a:lstStyle/>
          <a:p>
            <a:pPr>
              <a:buNone/>
            </a:pPr>
            <a:endParaRPr lang="cs-CZ" alt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17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8" name="Obrázek 7"/>
          <p:cNvPicPr/>
          <p:nvPr/>
        </p:nvPicPr>
        <p:blipFill rotWithShape="1">
          <a:blip r:embed="rId4"/>
          <a:srcRect l="7404" t="15781" r="63698" b="18394"/>
          <a:stretch/>
        </p:blipFill>
        <p:spPr bwMode="auto">
          <a:xfrm>
            <a:off x="638731" y="1401290"/>
            <a:ext cx="8137134" cy="4792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997037" y="3764478"/>
            <a:ext cx="2766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Rozpočet nedočerpán o 56Kč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47729105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82825"/>
            <a:ext cx="9144000" cy="2300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/>
              <a:t>Děkuji za pozornost</a:t>
            </a: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2290" name="Obrázek 3">
            <a:extLst>
              <a:ext uri="{FF2B5EF4-FFF2-40B4-BE49-F238E27FC236}">
                <a16:creationId xmlns="" xmlns:a16="http://schemas.microsoft.com/office/drawing/2014/main" id="{D821E6C9-A6C4-FA4F-B59C-4B1B4BCE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7684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=""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								</a:t>
            </a:r>
          </a:p>
        </p:txBody>
      </p:sp>
      <p:sp>
        <p:nvSpPr>
          <p:cNvPr id="12293" name="Obdélník 2">
            <a:extLst>
              <a:ext uri="{FF2B5EF4-FFF2-40B4-BE49-F238E27FC236}">
                <a16:creationId xmlns="" xmlns:a16="http://schemas.microsoft.com/office/drawing/2014/main" id="{73229695-8A7F-9A48-B36C-61F6DD808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4979988"/>
            <a:ext cx="184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 dirty="0"/>
              <a:t>www.VSTECB.cz</a:t>
            </a:r>
          </a:p>
        </p:txBody>
      </p:sp>
      <p:sp>
        <p:nvSpPr>
          <p:cNvPr id="12294" name="Obdélník 6">
            <a:extLst>
              <a:ext uri="{FF2B5EF4-FFF2-40B4-BE49-F238E27FC236}">
                <a16:creationId xmlns="" xmlns:a16="http://schemas.microsoft.com/office/drawing/2014/main" id="{CA32D294-5702-1A46-8E39-0799E8F81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4378325"/>
            <a:ext cx="2634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 dirty="0"/>
              <a:t>plachy@mail.vstecb.cz</a:t>
            </a:r>
          </a:p>
          <a:p>
            <a:r>
              <a:rPr lang="cs-CZ" altLang="cs-CZ" dirty="0" smtClean="0"/>
              <a:t>18761@mail.</a:t>
            </a:r>
            <a:r>
              <a:rPr lang="cs-CZ" altLang="cs-CZ" dirty="0" err="1" smtClean="0"/>
              <a:t>vstecb.cz</a:t>
            </a:r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Osnova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r>
              <a:rPr lang="cs-CZ" altLang="cs-CZ" sz="2400" dirty="0" smtClean="0"/>
              <a:t>Úvod</a:t>
            </a:r>
          </a:p>
          <a:p>
            <a:r>
              <a:rPr lang="cs-CZ" altLang="cs-CZ" sz="2400" dirty="0" smtClean="0"/>
              <a:t>Metody </a:t>
            </a:r>
            <a:r>
              <a:rPr lang="cs-CZ" altLang="cs-CZ" sz="2400" dirty="0"/>
              <a:t>a metodika</a:t>
            </a:r>
          </a:p>
          <a:p>
            <a:r>
              <a:rPr lang="cs-CZ" altLang="cs-CZ" sz="2400" dirty="0"/>
              <a:t>Plánované a dosažené výsledky</a:t>
            </a:r>
          </a:p>
          <a:p>
            <a:r>
              <a:rPr lang="cs-CZ" altLang="cs-CZ" sz="2400" dirty="0"/>
              <a:t>Plánovaný a vyčerpaný rozpočet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								</a:t>
            </a:r>
            <a:r>
              <a:rPr lang="cs-CZ" dirty="0" err="1"/>
              <a:t>www.VSTECB.cz</a:t>
            </a:r>
            <a:endParaRPr lang="cs-CZ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="" xmlns:a16="http://schemas.microsoft.com/office/drawing/2014/main" id="{5FEE2A19-85CC-1E47-9A7E-8FFF112AF8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95920874"/>
              </p:ext>
            </p:extLst>
          </p:nvPr>
        </p:nvGraphicFramePr>
        <p:xfrm>
          <a:off x="1222375" y="3479800"/>
          <a:ext cx="6699250" cy="332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Úvod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pPr algn="just"/>
            <a:r>
              <a:rPr lang="cs-CZ" sz="2400" dirty="0"/>
              <a:t>Podpora výuky </a:t>
            </a:r>
            <a:r>
              <a:rPr lang="cs-CZ" sz="2400" dirty="0" smtClean="0"/>
              <a:t>předmětu Izolační materiály (IZM) spočívá v postupném pořizování pomůcek a přístrojů umožňujících ověřování základních vlastností izolačních materiálů. </a:t>
            </a:r>
          </a:p>
          <a:p>
            <a:pPr algn="just"/>
            <a:endParaRPr lang="cs-CZ" sz="2400" dirty="0" smtClean="0"/>
          </a:p>
          <a:p>
            <a:pPr algn="just"/>
            <a:r>
              <a:rPr lang="cs-CZ" sz="2400" b="1" dirty="0" smtClean="0"/>
              <a:t>Cíl IG:</a:t>
            </a:r>
          </a:p>
          <a:p>
            <a:pPr lvl="1" algn="just"/>
            <a:r>
              <a:rPr lang="cs-CZ" dirty="0" smtClean="0"/>
              <a:t>Inovace přístroje pro ověřování vodotěsnosti</a:t>
            </a:r>
          </a:p>
          <a:p>
            <a:pPr lvl="1" algn="just"/>
            <a:r>
              <a:rPr lang="cs-CZ" dirty="0" smtClean="0"/>
              <a:t>Pořízení snímače UVA složky slunečního záření</a:t>
            </a:r>
          </a:p>
          <a:p>
            <a:pPr lvl="1" algn="just"/>
            <a:endParaRPr lang="cs-CZ" sz="2000" dirty="0" smtClean="0"/>
          </a:p>
          <a:p>
            <a:pPr lvl="1" algn="just"/>
            <a:endParaRPr lang="cs-CZ" sz="2000" dirty="0" smtClean="0"/>
          </a:p>
          <a:p>
            <a:pPr algn="just"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2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9023981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rgbClr val="98141B"/>
                </a:solidFill>
              </a:rPr>
              <a:t>Úvod – přístroj pro měření vodotěsnosti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6376" y="1692274"/>
            <a:ext cx="2910048" cy="4241995"/>
          </a:xfrm>
        </p:spPr>
        <p:txBody>
          <a:bodyPr/>
          <a:lstStyle/>
          <a:p>
            <a:r>
              <a:rPr lang="cs-CZ" dirty="0"/>
              <a:t>ČSN EN 1928, metodika A </a:t>
            </a:r>
          </a:p>
          <a:p>
            <a:r>
              <a:rPr lang="cs-CZ" sz="2400" dirty="0"/>
              <a:t>Kovová válcová nádoba </a:t>
            </a:r>
            <a:r>
              <a:rPr lang="cs-CZ" sz="2400" dirty="0" smtClean="0"/>
              <a:t>s přírubami, propojená s nádobou (13) sloužící k vyrovnání hydrostatického tlaku</a:t>
            </a:r>
            <a:endParaRPr lang="cs-CZ" sz="2400" dirty="0"/>
          </a:p>
          <a:p>
            <a:endParaRPr lang="cs-CZ" sz="2000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3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189758D1-1BEC-44C6-8B60-1A779F0E0DB0}"/>
              </a:ext>
            </a:extLst>
          </p:cNvPr>
          <p:cNvPicPr/>
          <p:nvPr/>
        </p:nvPicPr>
        <p:blipFill rotWithShape="1">
          <a:blip r:embed="rId4"/>
          <a:srcRect l="26456" t="14220" r="22285" b="5588"/>
          <a:stretch/>
        </p:blipFill>
        <p:spPr bwMode="auto">
          <a:xfrm>
            <a:off x="4146603" y="1329444"/>
            <a:ext cx="3631441" cy="2486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BC9A87B8-E4EA-4A82-8D7D-998FB70F20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31" y="3808776"/>
            <a:ext cx="4797681" cy="26968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871985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rgbClr val="98141B"/>
                </a:solidFill>
              </a:rPr>
              <a:t>Úvod – snímač  </a:t>
            </a:r>
            <a:r>
              <a:rPr lang="en-US" altLang="cs-CZ" sz="3600" b="1" dirty="0" smtClean="0">
                <a:solidFill>
                  <a:srgbClr val="98141B"/>
                </a:solidFill>
              </a:rPr>
              <a:t>UV</a:t>
            </a:r>
            <a:r>
              <a:rPr lang="cs-CZ" altLang="cs-CZ" sz="3600" b="1" dirty="0" smtClean="0">
                <a:solidFill>
                  <a:srgbClr val="98141B"/>
                </a:solidFill>
              </a:rPr>
              <a:t>-</a:t>
            </a:r>
            <a:r>
              <a:rPr lang="en-US" altLang="cs-CZ" sz="3600" b="1" dirty="0" smtClean="0">
                <a:solidFill>
                  <a:srgbClr val="98141B"/>
                </a:solidFill>
              </a:rPr>
              <a:t>A</a:t>
            </a:r>
            <a:r>
              <a:rPr lang="cs-CZ" altLang="cs-CZ" sz="3600" b="1" dirty="0" smtClean="0">
                <a:solidFill>
                  <a:srgbClr val="98141B"/>
                </a:solidFill>
              </a:rPr>
              <a:t>  záření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6376" y="1692274"/>
            <a:ext cx="2910048" cy="4241995"/>
          </a:xfrm>
        </p:spPr>
        <p:txBody>
          <a:bodyPr/>
          <a:lstStyle/>
          <a:p>
            <a:r>
              <a:rPr lang="cs-CZ" dirty="0" smtClean="0"/>
              <a:t>fotometrický snímač</a:t>
            </a:r>
          </a:p>
          <a:p>
            <a:endParaRPr lang="cs-CZ" dirty="0"/>
          </a:p>
          <a:p>
            <a:r>
              <a:rPr lang="cs-CZ" dirty="0" smtClean="0"/>
              <a:t>sběrač dat,měřící převodník</a:t>
            </a:r>
          </a:p>
          <a:p>
            <a:endParaRPr lang="cs-CZ" dirty="0" smtClean="0"/>
          </a:p>
          <a:p>
            <a:r>
              <a:rPr lang="cs-CZ" dirty="0" smtClean="0"/>
              <a:t>příslušenství</a:t>
            </a:r>
          </a:p>
          <a:p>
            <a:endParaRPr lang="cs-CZ" dirty="0" smtClean="0"/>
          </a:p>
          <a:p>
            <a:r>
              <a:rPr lang="cs-CZ" dirty="0" smtClean="0"/>
              <a:t>(pyranometr)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4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0266" y="4188177"/>
            <a:ext cx="2889954" cy="216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/>
          <a:srcRect t="40580"/>
          <a:stretch>
            <a:fillRect/>
          </a:stretch>
        </p:blipFill>
        <p:spPr bwMode="auto">
          <a:xfrm>
            <a:off x="5807113" y="1320801"/>
            <a:ext cx="3201420" cy="338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4871985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Metody a </a:t>
            </a:r>
            <a:r>
              <a:rPr lang="cs-CZ" altLang="cs-CZ" sz="3600" b="1" dirty="0" smtClean="0">
                <a:solidFill>
                  <a:srgbClr val="98141B"/>
                </a:solidFill>
              </a:rPr>
              <a:t>metodika – přístroj pro měření vodotěsnosti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1167303"/>
          </a:xfrm>
        </p:spPr>
        <p:txBody>
          <a:bodyPr/>
          <a:lstStyle/>
          <a:p>
            <a:r>
              <a:rPr lang="cs-CZ" altLang="cs-CZ" sz="2400" dirty="0" smtClean="0"/>
              <a:t>Analýza problému</a:t>
            </a:r>
          </a:p>
          <a:p>
            <a:endParaRPr lang="cs-CZ" altLang="cs-CZ" sz="2400" dirty="0"/>
          </a:p>
          <a:p>
            <a:pPr>
              <a:buNone/>
            </a:pPr>
            <a:endParaRPr lang="cs-CZ" alt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5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559" y="2336800"/>
            <a:ext cx="488328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359126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Metody a </a:t>
            </a:r>
            <a:r>
              <a:rPr lang="cs-CZ" altLang="cs-CZ" sz="3600" b="1" dirty="0" smtClean="0">
                <a:solidFill>
                  <a:srgbClr val="98141B"/>
                </a:solidFill>
              </a:rPr>
              <a:t>metodika – přístroj pro měření vodotěsnosti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1167303"/>
          </a:xfrm>
        </p:spPr>
        <p:txBody>
          <a:bodyPr/>
          <a:lstStyle/>
          <a:p>
            <a:r>
              <a:rPr lang="cs-CZ" altLang="cs-CZ" sz="2400" dirty="0" smtClean="0"/>
              <a:t>Návrh řešení, konzultace s výrobcem</a:t>
            </a:r>
          </a:p>
          <a:p>
            <a:r>
              <a:rPr lang="cs-CZ" altLang="cs-CZ" sz="2400" dirty="0" smtClean="0"/>
              <a:t>Demontáž přístroje</a:t>
            </a:r>
          </a:p>
          <a:p>
            <a:pPr>
              <a:buNone/>
            </a:pPr>
            <a:endParaRPr lang="cs-CZ" altLang="cs-CZ" sz="2400" dirty="0"/>
          </a:p>
          <a:p>
            <a:pPr>
              <a:buNone/>
            </a:pPr>
            <a:endParaRPr lang="cs-CZ" alt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6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0022" y="2811780"/>
            <a:ext cx="4730681" cy="354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359126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Metody a </a:t>
            </a:r>
            <a:r>
              <a:rPr lang="cs-CZ" altLang="cs-CZ" sz="3600" b="1" dirty="0" smtClean="0">
                <a:solidFill>
                  <a:srgbClr val="98141B"/>
                </a:solidFill>
              </a:rPr>
              <a:t>metodika – přístroj pro měření vodotěsnosti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1167303"/>
          </a:xfrm>
        </p:spPr>
        <p:txBody>
          <a:bodyPr/>
          <a:lstStyle/>
          <a:p>
            <a:r>
              <a:rPr lang="cs-CZ" altLang="cs-CZ" sz="2400" dirty="0" smtClean="0"/>
              <a:t>Úprava přístroje</a:t>
            </a:r>
          </a:p>
          <a:p>
            <a:pPr>
              <a:buNone/>
            </a:pPr>
            <a:endParaRPr lang="cs-CZ" altLang="cs-CZ" sz="2400" dirty="0"/>
          </a:p>
          <a:p>
            <a:pPr>
              <a:buNone/>
            </a:pPr>
            <a:endParaRPr lang="cs-CZ" alt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7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9" y="2271328"/>
            <a:ext cx="7351776" cy="413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359126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=""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Metody a </a:t>
            </a:r>
            <a:r>
              <a:rPr lang="cs-CZ" altLang="cs-CZ" sz="3600" b="1" dirty="0" smtClean="0">
                <a:solidFill>
                  <a:srgbClr val="98141B"/>
                </a:solidFill>
              </a:rPr>
              <a:t>metodika – přístroj pro měření vodotěsnosti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=""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1167303"/>
          </a:xfrm>
        </p:spPr>
        <p:txBody>
          <a:bodyPr/>
          <a:lstStyle/>
          <a:p>
            <a:r>
              <a:rPr lang="cs-CZ" altLang="cs-CZ" sz="2400" dirty="0" smtClean="0"/>
              <a:t>Sestavení a zprovoznění přístroje</a:t>
            </a:r>
          </a:p>
          <a:p>
            <a:endParaRPr lang="cs-CZ" altLang="cs-CZ" sz="2400" dirty="0"/>
          </a:p>
          <a:p>
            <a:pPr>
              <a:buNone/>
            </a:pPr>
            <a:endParaRPr lang="cs-CZ" alt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=""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8</a:t>
            </a:r>
            <a:r>
              <a:rPr lang="cs-CZ" dirty="0"/>
              <a:t>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/>
          <a:srcRect t="7463" b="11311"/>
          <a:stretch>
            <a:fillRect/>
          </a:stretch>
        </p:blipFill>
        <p:spPr bwMode="auto">
          <a:xfrm>
            <a:off x="875538" y="4207764"/>
            <a:ext cx="3598926" cy="218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 cstate="print"/>
          <a:srcRect t="13238" b="17590"/>
          <a:stretch>
            <a:fillRect/>
          </a:stretch>
        </p:blipFill>
        <p:spPr bwMode="auto">
          <a:xfrm>
            <a:off x="887017" y="2208956"/>
            <a:ext cx="3587447" cy="185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0805" y="2375154"/>
            <a:ext cx="2777796" cy="370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359126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4582</TotalTime>
  <Words>970</Words>
  <Application>Microsoft Office PowerPoint</Application>
  <PresentationFormat>Předvádění na obrazovce (4:3)</PresentationFormat>
  <Paragraphs>169</Paragraphs>
  <Slides>19</Slides>
  <Notes>19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Office</vt:lpstr>
      <vt:lpstr>Projekt 8210002 Podpora výuky předmětu izolační materiály (IZM)</vt:lpstr>
      <vt:lpstr>Osnova</vt:lpstr>
      <vt:lpstr>Úvod</vt:lpstr>
      <vt:lpstr>Úvod – přístroj pro měření vodotěsnosti</vt:lpstr>
      <vt:lpstr>Úvod – snímač  UV-A  záření</vt:lpstr>
      <vt:lpstr>Metody a metodika – přístroj pro měření vodotěsnosti</vt:lpstr>
      <vt:lpstr>Metody a metodika – přístroj pro měření vodotěsnosti</vt:lpstr>
      <vt:lpstr>Metody a metodika – přístroj pro měření vodotěsnosti</vt:lpstr>
      <vt:lpstr>Metody a metodika – přístroj pro měření vodotěsnosti</vt:lpstr>
      <vt:lpstr>Metody a metodika – snímač UV-A záření</vt:lpstr>
      <vt:lpstr>Metody a metodika – snímač UV-A záření</vt:lpstr>
      <vt:lpstr>Metody a metodika – snímač UV-A záření</vt:lpstr>
      <vt:lpstr> Plánované a dosažené výsledky </vt:lpstr>
      <vt:lpstr> Plánované a dosažené výsledky </vt:lpstr>
      <vt:lpstr> Plánované a dosažené výsledky </vt:lpstr>
      <vt:lpstr> Plánované a dosažené výsledky </vt:lpstr>
      <vt:lpstr> Plánované a dosažené výsledky </vt:lpstr>
      <vt:lpstr> Plánovaný a vyčerpaný rozpočet </vt:lpstr>
      <vt:lpstr>Děkuji za pozornost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kokot</cp:lastModifiedBy>
  <cp:revision>244</cp:revision>
  <dcterms:created xsi:type="dcterms:W3CDTF">2015-10-09T09:08:26Z</dcterms:created>
  <dcterms:modified xsi:type="dcterms:W3CDTF">2019-11-20T21:43:24Z</dcterms:modified>
</cp:coreProperties>
</file>