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0" r:id="rId4"/>
    <p:sldId id="265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A8B71-B385-4796-96F4-644FE992F328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086A-2EF0-4108-BFB1-3C5E71508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74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11/21/2019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408" y="2508488"/>
            <a:ext cx="8352928" cy="2301240"/>
          </a:xfrm>
        </p:spPr>
        <p:txBody>
          <a:bodyPr>
            <a:noAutofit/>
          </a:bodyPr>
          <a:lstStyle/>
          <a:p>
            <a:r>
              <a:rPr lang="cs-CZ" sz="3000" dirty="0">
                <a:effectLst/>
              </a:rPr>
              <a:t>Implementace moderních prvků umělé inteligence používaných v dopravním inženýrství do výuky dopravně zaměřených předmětů na VŠTE</a:t>
            </a:r>
            <a:endParaRPr lang="cs-CZ" sz="3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48396" y="476672"/>
            <a:ext cx="6480048" cy="1752600"/>
          </a:xfrm>
        </p:spPr>
        <p:txBody>
          <a:bodyPr/>
          <a:lstStyle/>
          <a:p>
            <a:r>
              <a:rPr lang="cs-CZ" dirty="0" smtClean="0"/>
              <a:t>Řešitel: Ladislav Bartuška</a:t>
            </a:r>
          </a:p>
          <a:p>
            <a:r>
              <a:rPr lang="cs-CZ" dirty="0" smtClean="0"/>
              <a:t>Spoluřešitelé: Jiří Hanzl</a:t>
            </a:r>
          </a:p>
          <a:p>
            <a:r>
              <a:rPr lang="cs-CZ" dirty="0" smtClean="0"/>
              <a:t>Rudolf Kampf</a:t>
            </a:r>
          </a:p>
          <a:p>
            <a:r>
              <a:rPr lang="cs-CZ" dirty="0" smtClean="0"/>
              <a:t>Ondrej Stopka</a:t>
            </a:r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267744" y="4712940"/>
            <a:ext cx="6480048" cy="74448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Číslo projektu: 06/2019</a:t>
            </a:r>
            <a:endParaRPr lang="cs-CZ" dirty="0"/>
          </a:p>
        </p:txBody>
      </p:sp>
      <p:pic>
        <p:nvPicPr>
          <p:cNvPr id="1026" name="Picture 2" descr="Clipboard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5233"/>
            <a:ext cx="4032448" cy="226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3200400" cy="52209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Cíl řešení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3152" y="1412776"/>
            <a:ext cx="8471296" cy="272988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cs-CZ" dirty="0" smtClean="0"/>
              <a:t>Podpora odborné pedagogické práce AP a profilace studentů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Záznamové zařízení s příslušenstvím na speciálním stativu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SW Data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Sky</a:t>
            </a:r>
            <a:r>
              <a:rPr lang="cs-CZ" dirty="0" smtClean="0"/>
              <a:t> pro analýzu pořízeného videa</a:t>
            </a:r>
          </a:p>
          <a:p>
            <a:pPr lvl="1"/>
            <a:r>
              <a:rPr lang="cs-CZ" dirty="0" smtClean="0"/>
              <a:t>Licence SW </a:t>
            </a:r>
            <a:r>
              <a:rPr lang="cs-CZ" dirty="0" err="1" smtClean="0"/>
              <a:t>Edip</a:t>
            </a:r>
            <a:r>
              <a:rPr lang="cs-CZ" dirty="0" smtClean="0"/>
              <a:t>-Komplet pro stanovení dlouhodobých intenzit dopravy</a:t>
            </a:r>
          </a:p>
          <a:p>
            <a:pPr lvl="1"/>
            <a:r>
              <a:rPr lang="cs-CZ" dirty="0" smtClean="0"/>
              <a:t>Osvojení si principu fungování neuronových sítí na jednoduché praktické aplikaci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7" y="4293096"/>
            <a:ext cx="4268567" cy="23562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6"/>
            <a:ext cx="4176464" cy="23562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4752528" cy="522094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Výzkumný problém a metodika řešení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5688632" cy="4608512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cs-CZ" dirty="0" smtClean="0"/>
              <a:t>Unikátnost projektu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Využití speciálního stativu pro pořízení video-záznamu je inovativní.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Řešitelé neměli možnost se inspirovat u podobných projektů na jiných VŠ.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Hledání ideálních technických zařízení tak, aby pořizování záznamu bylo co nejkvalitnější.</a:t>
            </a:r>
          </a:p>
          <a:p>
            <a:pPr marL="36576" indent="0">
              <a:buNone/>
            </a:pP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Využití SW nástrojů pro práci s daty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SW Data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Sky</a:t>
            </a:r>
            <a:r>
              <a:rPr lang="cs-CZ" dirty="0" smtClean="0"/>
              <a:t> pracující na bázi neuronových sítí – vyhodnocování dat z video obrazu.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Studenti mají možnost se se SW seznámit a do budoucna vytvořit svoji vlastní knihovnu pro vyhodnocování dat pořízených záznamů.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SW </a:t>
            </a:r>
            <a:r>
              <a:rPr lang="cs-CZ" dirty="0" err="1" smtClean="0"/>
              <a:t>Edip</a:t>
            </a:r>
            <a:r>
              <a:rPr lang="cs-CZ" dirty="0" smtClean="0"/>
              <a:t> Komplet pro vyhodnocování dopravně-inženýrských údajů.</a:t>
            </a:r>
          </a:p>
        </p:txBody>
      </p:sp>
      <p:pic>
        <p:nvPicPr>
          <p:cNvPr id="4" name="Picture 2" descr="C:\Users\10792\Desktop\IMG_20191107_0652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/>
          <a:stretch/>
        </p:blipFill>
        <p:spPr bwMode="auto">
          <a:xfrm>
            <a:off x="6228184" y="1196752"/>
            <a:ext cx="2592288" cy="48090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6660232" y="1700808"/>
            <a:ext cx="0" cy="33123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228184" y="292494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rgbClr val="FF0000"/>
                </a:solidFill>
              </a:rPr>
              <a:t>8</a:t>
            </a:r>
            <a:r>
              <a:rPr lang="cs-CZ" sz="1000" smtClean="0">
                <a:solidFill>
                  <a:srgbClr val="FF0000"/>
                </a:solidFill>
              </a:rPr>
              <a:t> </a:t>
            </a:r>
            <a:r>
              <a:rPr lang="cs-CZ" sz="1000" dirty="0" smtClean="0">
                <a:solidFill>
                  <a:srgbClr val="FF0000"/>
                </a:solidFill>
              </a:rPr>
              <a:t>m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7236296" y="1556792"/>
            <a:ext cx="57606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8172400" y="4293096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7380312" y="3032666"/>
            <a:ext cx="432048" cy="180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812360" y="143368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Kamera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884368" y="2886571"/>
            <a:ext cx="792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solidFill>
                  <a:srgbClr val="FF0000"/>
                </a:solidFill>
              </a:rPr>
              <a:t>Záložní elektrický zdroj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812360" y="393305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Ukotvení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8" y="1196752"/>
            <a:ext cx="9214448" cy="4884008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79512" y="6090384"/>
            <a:ext cx="6851104" cy="3661867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https://vimeo.com/135187104</a:t>
            </a:r>
          </a:p>
        </p:txBody>
      </p:sp>
    </p:spTree>
    <p:extLst>
      <p:ext uri="{BB962C8B-B14F-4D97-AF65-F5344CB8AC3E}">
        <p14:creationId xmlns:p14="http://schemas.microsoft.com/office/powerpoint/2010/main" val="188466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3200400" cy="52209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Výsledky a diskuse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8208912" cy="439248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cs-CZ" dirty="0"/>
              <a:t>Dosavadní výsledky výzkumného projektu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Kompletní funkční sestava kamery se stativem a zakoupený SW</a:t>
            </a:r>
            <a:endParaRPr lang="cs-CZ" dirty="0"/>
          </a:p>
          <a:p>
            <a:pPr lvl="1"/>
            <a:r>
              <a:rPr lang="cs-CZ" dirty="0"/>
              <a:t>Již proběhlo několik dopravních průzkumů se </a:t>
            </a:r>
            <a:r>
              <a:rPr lang="cs-CZ" dirty="0" smtClean="0"/>
              <a:t>studenty </a:t>
            </a:r>
            <a:r>
              <a:rPr lang="cs-CZ" dirty="0"/>
              <a:t>v rámci </a:t>
            </a:r>
            <a:r>
              <a:rPr lang="cs-CZ" dirty="0" smtClean="0"/>
              <a:t>předmětu </a:t>
            </a:r>
            <a:r>
              <a:rPr lang="cs-CZ" dirty="0" err="1" smtClean="0"/>
              <a:t>TSD_z</a:t>
            </a:r>
            <a:endParaRPr lang="cs-CZ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cs-CZ" dirty="0" smtClean="0"/>
              <a:t>Další výstupy z projektu IGS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Z</a:t>
            </a:r>
            <a:r>
              <a:rPr lang="cs-CZ" dirty="0" smtClean="0"/>
              <a:t>ahraniční příspěvek na konferenci </a:t>
            </a:r>
            <a:r>
              <a:rPr lang="cs-CZ" dirty="0" err="1" smtClean="0"/>
              <a:t>WoS</a:t>
            </a:r>
            <a:endParaRPr lang="cs-CZ" dirty="0" smtClean="0"/>
          </a:p>
          <a:p>
            <a:pPr lvl="1">
              <a:spcAft>
                <a:spcPts val="600"/>
              </a:spcAft>
            </a:pPr>
            <a:r>
              <a:rPr lang="cs-CZ" dirty="0" smtClean="0"/>
              <a:t>Studenti získávají data pro své KP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Do budoucna je možné vytvořit volitelný oborový předmět pro zájemce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DFS Akademie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3200400" cy="52209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Rozpočet</a:t>
            </a:r>
            <a:endParaRPr lang="cs-CZ" sz="24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1594958"/>
              </p:ext>
            </p:extLst>
          </p:nvPr>
        </p:nvGraphicFramePr>
        <p:xfrm>
          <a:off x="899592" y="1412776"/>
          <a:ext cx="7272808" cy="2407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3685"/>
                <a:gridCol w="2719123"/>
              </a:tblGrid>
              <a:tr h="421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Kategorie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Částka </a:t>
                      </a:r>
                      <a:r>
                        <a:rPr lang="en-US" sz="1200">
                          <a:effectLst/>
                        </a:rPr>
                        <a:t>[Kč]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1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Dlouhodobý nehmotný majetek	</a:t>
                      </a:r>
                      <a:endParaRPr lang="cs-C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0,-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Materiální náklady, včetně drobného majetku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11 554,-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Služby a náklady nevýrobní	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27 074,-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Služební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cesty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28 225,-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Osobní náklady	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0,-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Obráze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05064"/>
            <a:ext cx="496855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4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198795" y="2924944"/>
            <a:ext cx="4098776" cy="1944216"/>
          </a:xfrm>
        </p:spPr>
        <p:txBody>
          <a:bodyPr/>
          <a:lstStyle/>
          <a:p>
            <a:pPr marL="36576" indent="0">
              <a:buNone/>
            </a:pPr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5" name="Obrázek 4" descr="DSC_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92696"/>
            <a:ext cx="2924102" cy="1944216"/>
          </a:xfrm>
          <a:prstGeom prst="rect">
            <a:avLst/>
          </a:prstGeom>
        </p:spPr>
      </p:pic>
      <p:pic>
        <p:nvPicPr>
          <p:cNvPr id="3074" name="Picture 2" descr="C:\Users\10792\Desktop\IMG_16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821" y="2469420"/>
            <a:ext cx="3844647" cy="28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0792\Downloads\IMG_16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5943" y="4017065"/>
            <a:ext cx="2976329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9458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132</TotalTime>
  <Words>272</Words>
  <Application>Microsoft Office PowerPoint</Application>
  <PresentationFormat>Předvádění na obrazovce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Technic</vt:lpstr>
      <vt:lpstr>Implementace moderních prvků umělé inteligence používaných v dopravním inženýrství do výuky dopravně zaměřených předmětů na VŠTE</vt:lpstr>
      <vt:lpstr>Cíl řešení</vt:lpstr>
      <vt:lpstr>Výzkumný problém a metodika řešení</vt:lpstr>
      <vt:lpstr>Prezentace aplikace PowerPoint</vt:lpstr>
      <vt:lpstr>Výsledky a diskuse</vt:lpstr>
      <vt:lpstr>Rozpočet</vt:lpstr>
      <vt:lpstr>Prezentace aplikace PowerPoint</vt:lpstr>
    </vt:vector>
  </TitlesOfParts>
  <Company>Vysoká škola technická a ekonomická v Č.B.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grantu</dc:title>
  <dc:creator>votavova</dc:creator>
  <cp:lastModifiedBy>Bartuška Ladislav</cp:lastModifiedBy>
  <cp:revision>26</cp:revision>
  <dcterms:created xsi:type="dcterms:W3CDTF">2011-06-29T08:04:18Z</dcterms:created>
  <dcterms:modified xsi:type="dcterms:W3CDTF">2019-11-21T07:37:29Z</dcterms:modified>
</cp:coreProperties>
</file>