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5"/>
  </p:notesMasterIdLst>
  <p:handoutMasterIdLst>
    <p:handoutMasterId r:id="rId16"/>
  </p:handoutMasterIdLst>
  <p:sldIdLst>
    <p:sldId id="275" r:id="rId2"/>
    <p:sldId id="271" r:id="rId3"/>
    <p:sldId id="282" r:id="rId4"/>
    <p:sldId id="328" r:id="rId5"/>
    <p:sldId id="355" r:id="rId6"/>
    <p:sldId id="333" r:id="rId7"/>
    <p:sldId id="350" r:id="rId8"/>
    <p:sldId id="351" r:id="rId9"/>
    <p:sldId id="352" r:id="rId10"/>
    <p:sldId id="353" r:id="rId11"/>
    <p:sldId id="354" r:id="rId12"/>
    <p:sldId id="337" r:id="rId13"/>
    <p:sldId id="294" r:id="rId1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9F373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57" autoAdjust="0"/>
    <p:restoredTop sz="92442" autoAdjust="0"/>
  </p:normalViewPr>
  <p:slideViewPr>
    <p:cSldViewPr>
      <p:cViewPr>
        <p:scale>
          <a:sx n="90" d="100"/>
          <a:sy n="90" d="100"/>
        </p:scale>
        <p:origin x="-930" y="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660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F1B67-E1C0-448A-9F83-BAE6F7A6496A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64D16C62-26FC-4936-AC9E-445F23DEE650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кампус с современной базой</a:t>
          </a:r>
          <a:endParaRPr lang="cs-CZ" dirty="0">
            <a:latin typeface="Arial" pitchFamily="34" charset="0"/>
            <a:cs typeface="Arial" pitchFamily="34" charset="0"/>
          </a:endParaRPr>
        </a:p>
      </dgm:t>
    </dgm:pt>
    <dgm:pt modelId="{AEEDEF85-DC94-4B74-98D7-B073B4A95475}" type="parTrans" cxnId="{ECD8A5AE-E322-4F0C-AC39-6F2C4BB4DB42}">
      <dgm:prSet/>
      <dgm:spPr/>
      <dgm:t>
        <a:bodyPr/>
        <a:lstStyle/>
        <a:p>
          <a:endParaRPr lang="cs-CZ"/>
        </a:p>
      </dgm:t>
    </dgm:pt>
    <dgm:pt modelId="{1902AB22-8143-47D7-A850-65880D7FAE07}" type="sibTrans" cxnId="{ECD8A5AE-E322-4F0C-AC39-6F2C4BB4DB42}">
      <dgm:prSet/>
      <dgm:spPr/>
      <dgm:t>
        <a:bodyPr/>
        <a:lstStyle/>
        <a:p>
          <a:endParaRPr lang="cs-CZ"/>
        </a:p>
      </dgm:t>
    </dgm:pt>
    <dgm:pt modelId="{AB214D71-715D-4C7B-95ED-967AA1881D51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общежитие</a:t>
          </a:r>
          <a:endParaRPr lang="cs-CZ" dirty="0">
            <a:latin typeface="Arial" pitchFamily="34" charset="0"/>
            <a:cs typeface="Arial" pitchFamily="34" charset="0"/>
          </a:endParaRPr>
        </a:p>
      </dgm:t>
    </dgm:pt>
    <dgm:pt modelId="{64928EA1-D80F-4B57-97F8-66738A9D6883}" type="parTrans" cxnId="{6773ADAF-ABBD-481B-B75A-C3BB6543B740}">
      <dgm:prSet/>
      <dgm:spPr/>
      <dgm:t>
        <a:bodyPr/>
        <a:lstStyle/>
        <a:p>
          <a:endParaRPr lang="cs-CZ"/>
        </a:p>
      </dgm:t>
    </dgm:pt>
    <dgm:pt modelId="{473EAED4-3A2F-49FA-847C-1EC305DE6841}" type="sibTrans" cxnId="{6773ADAF-ABBD-481B-B75A-C3BB6543B740}">
      <dgm:prSet/>
      <dgm:spPr/>
      <dgm:t>
        <a:bodyPr/>
        <a:lstStyle/>
        <a:p>
          <a:endParaRPr lang="cs-CZ"/>
        </a:p>
      </dgm:t>
    </dgm:pt>
    <dgm:pt modelId="{940A8E14-E869-4CB1-B019-16B5C397592E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столовая</a:t>
          </a:r>
          <a:endParaRPr lang="cs-CZ" dirty="0">
            <a:latin typeface="Arial" pitchFamily="34" charset="0"/>
            <a:cs typeface="Arial" pitchFamily="34" charset="0"/>
          </a:endParaRPr>
        </a:p>
      </dgm:t>
    </dgm:pt>
    <dgm:pt modelId="{A1DB5E8B-B111-43E9-94B6-7C406FCA3B62}" type="parTrans" cxnId="{32D186D7-D987-4D1B-B638-9C11FF84359E}">
      <dgm:prSet/>
      <dgm:spPr/>
      <dgm:t>
        <a:bodyPr/>
        <a:lstStyle/>
        <a:p>
          <a:endParaRPr lang="cs-CZ"/>
        </a:p>
      </dgm:t>
    </dgm:pt>
    <dgm:pt modelId="{6097C5B6-B85F-433F-9C41-1B6B3E1577B3}" type="sibTrans" cxnId="{32D186D7-D987-4D1B-B638-9C11FF84359E}">
      <dgm:prSet/>
      <dgm:spPr/>
      <dgm:t>
        <a:bodyPr/>
        <a:lstStyle/>
        <a:p>
          <a:endParaRPr lang="cs-CZ"/>
        </a:p>
      </dgm:t>
    </dgm:pt>
    <dgm:pt modelId="{5C9AEC08-28B0-49DC-8CCF-73813C951333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возможности для проведения свободного </a:t>
          </a:r>
          <a:endParaRPr lang="cs-CZ" dirty="0">
            <a:latin typeface="Arial" pitchFamily="34" charset="0"/>
            <a:cs typeface="Arial" pitchFamily="34" charset="0"/>
          </a:endParaRPr>
        </a:p>
      </dgm:t>
    </dgm:pt>
    <dgm:pt modelId="{03472DC4-7478-48AB-9E68-3B2E2436E640}" type="parTrans" cxnId="{E5187CE9-76EE-4AEC-A164-FCD760261E82}">
      <dgm:prSet/>
      <dgm:spPr/>
      <dgm:t>
        <a:bodyPr/>
        <a:lstStyle/>
        <a:p>
          <a:endParaRPr lang="cs-CZ"/>
        </a:p>
      </dgm:t>
    </dgm:pt>
    <dgm:pt modelId="{4655B662-A29D-422A-A68A-27FD2E81286C}" type="sibTrans" cxnId="{E5187CE9-76EE-4AEC-A164-FCD760261E82}">
      <dgm:prSet/>
      <dgm:spPr/>
      <dgm:t>
        <a:bodyPr/>
        <a:lstStyle/>
        <a:p>
          <a:endParaRPr lang="cs-CZ"/>
        </a:p>
      </dgm:t>
    </dgm:pt>
    <dgm:pt modelId="{F59EACF4-5C63-4CBF-AFB7-7647C5C897C8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библиотека</a:t>
          </a:r>
          <a:endParaRPr lang="cs-CZ" dirty="0">
            <a:latin typeface="Arial" pitchFamily="34" charset="0"/>
            <a:cs typeface="Arial" pitchFamily="34" charset="0"/>
          </a:endParaRPr>
        </a:p>
      </dgm:t>
    </dgm:pt>
    <dgm:pt modelId="{A9317878-42A4-495B-8839-4B52FB1A222E}" type="parTrans" cxnId="{691F9CB1-AD98-4235-A73C-D9C6C86A643E}">
      <dgm:prSet/>
      <dgm:spPr/>
      <dgm:t>
        <a:bodyPr/>
        <a:lstStyle/>
        <a:p>
          <a:endParaRPr lang="cs-CZ"/>
        </a:p>
      </dgm:t>
    </dgm:pt>
    <dgm:pt modelId="{86DF0485-CEC7-40CC-95B3-2DECBC9E3A53}" type="sibTrans" cxnId="{691F9CB1-AD98-4235-A73C-D9C6C86A643E}">
      <dgm:prSet/>
      <dgm:spPr/>
      <dgm:t>
        <a:bodyPr/>
        <a:lstStyle/>
        <a:p>
          <a:endParaRPr lang="cs-CZ"/>
        </a:p>
      </dgm:t>
    </dgm:pt>
    <dgm:pt modelId="{0B5A03C1-547E-4A2E-A33E-0094D2E84207}" type="pres">
      <dgm:prSet presAssocID="{1ECF1B67-E1C0-448A-9F83-BAE6F7A6496A}" presName="compositeShape" presStyleCnt="0">
        <dgm:presLayoutVars>
          <dgm:chMax val="7"/>
          <dgm:dir/>
          <dgm:resizeHandles val="exact"/>
        </dgm:presLayoutVars>
      </dgm:prSet>
      <dgm:spPr/>
    </dgm:pt>
    <dgm:pt modelId="{DB044D47-DC71-4FE9-ABF9-70E7894AE0FA}" type="pres">
      <dgm:prSet presAssocID="{1ECF1B67-E1C0-448A-9F83-BAE6F7A6496A}" presName="wedge1" presStyleLbl="node1" presStyleIdx="0" presStyleCnt="5"/>
      <dgm:spPr/>
      <dgm:t>
        <a:bodyPr/>
        <a:lstStyle/>
        <a:p>
          <a:endParaRPr lang="cs-CZ"/>
        </a:p>
      </dgm:t>
    </dgm:pt>
    <dgm:pt modelId="{3CD77378-813C-473C-B8EE-71078AC7E90B}" type="pres">
      <dgm:prSet presAssocID="{1ECF1B67-E1C0-448A-9F83-BAE6F7A6496A}" presName="dummy1a" presStyleCnt="0"/>
      <dgm:spPr/>
    </dgm:pt>
    <dgm:pt modelId="{917A0DF6-8520-4615-BB0B-646AC392DD80}" type="pres">
      <dgm:prSet presAssocID="{1ECF1B67-E1C0-448A-9F83-BAE6F7A6496A}" presName="dummy1b" presStyleCnt="0"/>
      <dgm:spPr/>
    </dgm:pt>
    <dgm:pt modelId="{B3CD6F78-3F3D-4725-AD3A-022DDDB87BD1}" type="pres">
      <dgm:prSet presAssocID="{1ECF1B67-E1C0-448A-9F83-BAE6F7A6496A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43D4C2F-B4F1-45F1-B9FF-D1B1DF0B98C5}" type="pres">
      <dgm:prSet presAssocID="{1ECF1B67-E1C0-448A-9F83-BAE6F7A6496A}" presName="wedge2" presStyleLbl="node1" presStyleIdx="1" presStyleCnt="5"/>
      <dgm:spPr/>
      <dgm:t>
        <a:bodyPr/>
        <a:lstStyle/>
        <a:p>
          <a:endParaRPr lang="cs-CZ"/>
        </a:p>
      </dgm:t>
    </dgm:pt>
    <dgm:pt modelId="{1C18E8AF-5376-4A3E-B4EE-FEAA0625EF53}" type="pres">
      <dgm:prSet presAssocID="{1ECF1B67-E1C0-448A-9F83-BAE6F7A6496A}" presName="dummy2a" presStyleCnt="0"/>
      <dgm:spPr/>
    </dgm:pt>
    <dgm:pt modelId="{950CC54A-55A6-4C92-9913-39FF6D925B50}" type="pres">
      <dgm:prSet presAssocID="{1ECF1B67-E1C0-448A-9F83-BAE6F7A6496A}" presName="dummy2b" presStyleCnt="0"/>
      <dgm:spPr/>
    </dgm:pt>
    <dgm:pt modelId="{46BCD208-6FEA-4462-8A0D-3F6032307293}" type="pres">
      <dgm:prSet presAssocID="{1ECF1B67-E1C0-448A-9F83-BAE6F7A6496A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09A08C7-0711-455A-9C4C-F1A8EB7D41AD}" type="pres">
      <dgm:prSet presAssocID="{1ECF1B67-E1C0-448A-9F83-BAE6F7A6496A}" presName="wedge3" presStyleLbl="node1" presStyleIdx="2" presStyleCnt="5"/>
      <dgm:spPr/>
      <dgm:t>
        <a:bodyPr/>
        <a:lstStyle/>
        <a:p>
          <a:endParaRPr lang="cs-CZ"/>
        </a:p>
      </dgm:t>
    </dgm:pt>
    <dgm:pt modelId="{DBD7675C-2E4A-4696-967C-73AB8092617A}" type="pres">
      <dgm:prSet presAssocID="{1ECF1B67-E1C0-448A-9F83-BAE6F7A6496A}" presName="dummy3a" presStyleCnt="0"/>
      <dgm:spPr/>
    </dgm:pt>
    <dgm:pt modelId="{922120B9-E325-4C83-9098-7E2661A80036}" type="pres">
      <dgm:prSet presAssocID="{1ECF1B67-E1C0-448A-9F83-BAE6F7A6496A}" presName="dummy3b" presStyleCnt="0"/>
      <dgm:spPr/>
    </dgm:pt>
    <dgm:pt modelId="{0869A291-0A11-4581-8717-BF3D7EB2A650}" type="pres">
      <dgm:prSet presAssocID="{1ECF1B67-E1C0-448A-9F83-BAE6F7A6496A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4906FAE-7122-46CE-8A78-D2FB5CC19381}" type="pres">
      <dgm:prSet presAssocID="{1ECF1B67-E1C0-448A-9F83-BAE6F7A6496A}" presName="wedge4" presStyleLbl="node1" presStyleIdx="3" presStyleCnt="5" custLinFactNeighborX="1123" custLinFactNeighborY="187"/>
      <dgm:spPr/>
      <dgm:t>
        <a:bodyPr/>
        <a:lstStyle/>
        <a:p>
          <a:endParaRPr lang="cs-CZ"/>
        </a:p>
      </dgm:t>
    </dgm:pt>
    <dgm:pt modelId="{3DA58D6C-0236-4C7B-A5DB-14DBF980DEA4}" type="pres">
      <dgm:prSet presAssocID="{1ECF1B67-E1C0-448A-9F83-BAE6F7A6496A}" presName="dummy4a" presStyleCnt="0"/>
      <dgm:spPr/>
    </dgm:pt>
    <dgm:pt modelId="{241438BF-AED8-4C21-A268-1A137C7BDD0B}" type="pres">
      <dgm:prSet presAssocID="{1ECF1B67-E1C0-448A-9F83-BAE6F7A6496A}" presName="dummy4b" presStyleCnt="0"/>
      <dgm:spPr/>
    </dgm:pt>
    <dgm:pt modelId="{7F11FF50-D992-4CF7-8025-E1635D47658C}" type="pres">
      <dgm:prSet presAssocID="{1ECF1B67-E1C0-448A-9F83-BAE6F7A6496A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2FD36CC-28AD-44A7-A69C-9E6F41DC114D}" type="pres">
      <dgm:prSet presAssocID="{1ECF1B67-E1C0-448A-9F83-BAE6F7A6496A}" presName="wedge5" presStyleLbl="node1" presStyleIdx="4" presStyleCnt="5" custLinFactNeighborX="266" custLinFactNeighborY="-935"/>
      <dgm:spPr/>
      <dgm:t>
        <a:bodyPr/>
        <a:lstStyle/>
        <a:p>
          <a:endParaRPr lang="cs-CZ"/>
        </a:p>
      </dgm:t>
    </dgm:pt>
    <dgm:pt modelId="{5E838BF0-BEF1-43BA-A83A-4A2866F89BEF}" type="pres">
      <dgm:prSet presAssocID="{1ECF1B67-E1C0-448A-9F83-BAE6F7A6496A}" presName="dummy5a" presStyleCnt="0"/>
      <dgm:spPr/>
    </dgm:pt>
    <dgm:pt modelId="{EE5F32A9-20FF-46F3-8642-F6F649B1C3A8}" type="pres">
      <dgm:prSet presAssocID="{1ECF1B67-E1C0-448A-9F83-BAE6F7A6496A}" presName="dummy5b" presStyleCnt="0"/>
      <dgm:spPr/>
    </dgm:pt>
    <dgm:pt modelId="{24C53A40-6A3F-471E-A90E-5A74932BD319}" type="pres">
      <dgm:prSet presAssocID="{1ECF1B67-E1C0-448A-9F83-BAE6F7A6496A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A889A10-5530-4CB3-90AC-28E9DF6DB65F}" type="pres">
      <dgm:prSet presAssocID="{1902AB22-8143-47D7-A850-65880D7FAE07}" presName="arrowWedge1" presStyleLbl="fgSibTrans2D1" presStyleIdx="0" presStyleCnt="5"/>
      <dgm:spPr/>
    </dgm:pt>
    <dgm:pt modelId="{37279BB3-87AB-43E3-A692-B0DA4E33A656}" type="pres">
      <dgm:prSet presAssocID="{473EAED4-3A2F-49FA-847C-1EC305DE6841}" presName="arrowWedge2" presStyleLbl="fgSibTrans2D1" presStyleIdx="1" presStyleCnt="5"/>
      <dgm:spPr/>
    </dgm:pt>
    <dgm:pt modelId="{06C561C1-8AB8-4675-9EC2-86C40DA001A6}" type="pres">
      <dgm:prSet presAssocID="{6097C5B6-B85F-433F-9C41-1B6B3E1577B3}" presName="arrowWedge3" presStyleLbl="fgSibTrans2D1" presStyleIdx="2" presStyleCnt="5"/>
      <dgm:spPr/>
    </dgm:pt>
    <dgm:pt modelId="{90540889-9EA3-4E8C-A46D-C80C850E2A6D}" type="pres">
      <dgm:prSet presAssocID="{86DF0485-CEC7-40CC-95B3-2DECBC9E3A53}" presName="arrowWedge4" presStyleLbl="fgSibTrans2D1" presStyleIdx="3" presStyleCnt="5"/>
      <dgm:spPr/>
    </dgm:pt>
    <dgm:pt modelId="{074A953A-56F1-4112-8359-093F5EE37764}" type="pres">
      <dgm:prSet presAssocID="{4655B662-A29D-422A-A68A-27FD2E81286C}" presName="arrowWedge5" presStyleLbl="fgSibTrans2D1" presStyleIdx="4" presStyleCnt="5"/>
      <dgm:spPr/>
    </dgm:pt>
  </dgm:ptLst>
  <dgm:cxnLst>
    <dgm:cxn modelId="{ED4A2740-1F6D-462E-AB24-7BB8759B1325}" type="presOf" srcId="{F59EACF4-5C63-4CBF-AFB7-7647C5C897C8}" destId="{7F11FF50-D992-4CF7-8025-E1635D47658C}" srcOrd="1" destOrd="0" presId="urn:microsoft.com/office/officeart/2005/8/layout/cycle8"/>
    <dgm:cxn modelId="{6773ADAF-ABBD-481B-B75A-C3BB6543B740}" srcId="{1ECF1B67-E1C0-448A-9F83-BAE6F7A6496A}" destId="{AB214D71-715D-4C7B-95ED-967AA1881D51}" srcOrd="1" destOrd="0" parTransId="{64928EA1-D80F-4B57-97F8-66738A9D6883}" sibTransId="{473EAED4-3A2F-49FA-847C-1EC305DE6841}"/>
    <dgm:cxn modelId="{12B7BD1C-D491-4894-AD86-564E42C353F8}" type="presOf" srcId="{940A8E14-E869-4CB1-B019-16B5C397592E}" destId="{0869A291-0A11-4581-8717-BF3D7EB2A650}" srcOrd="1" destOrd="0" presId="urn:microsoft.com/office/officeart/2005/8/layout/cycle8"/>
    <dgm:cxn modelId="{32D186D7-D987-4D1B-B638-9C11FF84359E}" srcId="{1ECF1B67-E1C0-448A-9F83-BAE6F7A6496A}" destId="{940A8E14-E869-4CB1-B019-16B5C397592E}" srcOrd="2" destOrd="0" parTransId="{A1DB5E8B-B111-43E9-94B6-7C406FCA3B62}" sibTransId="{6097C5B6-B85F-433F-9C41-1B6B3E1577B3}"/>
    <dgm:cxn modelId="{F9E7E4D1-C422-4DE6-B7BF-320530D69E83}" type="presOf" srcId="{AB214D71-715D-4C7B-95ED-967AA1881D51}" destId="{743D4C2F-B4F1-45F1-B9FF-D1B1DF0B98C5}" srcOrd="0" destOrd="0" presId="urn:microsoft.com/office/officeart/2005/8/layout/cycle8"/>
    <dgm:cxn modelId="{FFA375EA-96C3-485D-B149-843BB1EEA453}" type="presOf" srcId="{F59EACF4-5C63-4CBF-AFB7-7647C5C897C8}" destId="{54906FAE-7122-46CE-8A78-D2FB5CC19381}" srcOrd="0" destOrd="0" presId="urn:microsoft.com/office/officeart/2005/8/layout/cycle8"/>
    <dgm:cxn modelId="{ECD8A5AE-E322-4F0C-AC39-6F2C4BB4DB42}" srcId="{1ECF1B67-E1C0-448A-9F83-BAE6F7A6496A}" destId="{64D16C62-26FC-4936-AC9E-445F23DEE650}" srcOrd="0" destOrd="0" parTransId="{AEEDEF85-DC94-4B74-98D7-B073B4A95475}" sibTransId="{1902AB22-8143-47D7-A850-65880D7FAE07}"/>
    <dgm:cxn modelId="{F8997B8F-2795-4F5C-B3ED-1352E3C800F6}" type="presOf" srcId="{1ECF1B67-E1C0-448A-9F83-BAE6F7A6496A}" destId="{0B5A03C1-547E-4A2E-A33E-0094D2E84207}" srcOrd="0" destOrd="0" presId="urn:microsoft.com/office/officeart/2005/8/layout/cycle8"/>
    <dgm:cxn modelId="{A0EFA14C-342A-499B-9064-4A2E84559AD8}" type="presOf" srcId="{64D16C62-26FC-4936-AC9E-445F23DEE650}" destId="{DB044D47-DC71-4FE9-ABF9-70E7894AE0FA}" srcOrd="0" destOrd="0" presId="urn:microsoft.com/office/officeart/2005/8/layout/cycle8"/>
    <dgm:cxn modelId="{CE843ED3-C530-41D4-A3E0-34D49816C20B}" type="presOf" srcId="{940A8E14-E869-4CB1-B019-16B5C397592E}" destId="{409A08C7-0711-455A-9C4C-F1A8EB7D41AD}" srcOrd="0" destOrd="0" presId="urn:microsoft.com/office/officeart/2005/8/layout/cycle8"/>
    <dgm:cxn modelId="{4AB5DA06-606C-4347-93E6-7BFBB1B6EA4A}" type="presOf" srcId="{AB214D71-715D-4C7B-95ED-967AA1881D51}" destId="{46BCD208-6FEA-4462-8A0D-3F6032307293}" srcOrd="1" destOrd="0" presId="urn:microsoft.com/office/officeart/2005/8/layout/cycle8"/>
    <dgm:cxn modelId="{D91B4325-B294-4BDC-BB2C-5CB9BF8CED50}" type="presOf" srcId="{5C9AEC08-28B0-49DC-8CCF-73813C951333}" destId="{24C53A40-6A3F-471E-A90E-5A74932BD319}" srcOrd="1" destOrd="0" presId="urn:microsoft.com/office/officeart/2005/8/layout/cycle8"/>
    <dgm:cxn modelId="{E5187CE9-76EE-4AEC-A164-FCD760261E82}" srcId="{1ECF1B67-E1C0-448A-9F83-BAE6F7A6496A}" destId="{5C9AEC08-28B0-49DC-8CCF-73813C951333}" srcOrd="4" destOrd="0" parTransId="{03472DC4-7478-48AB-9E68-3B2E2436E640}" sibTransId="{4655B662-A29D-422A-A68A-27FD2E81286C}"/>
    <dgm:cxn modelId="{51871058-9D3C-4877-9725-9DB0A7062591}" type="presOf" srcId="{5C9AEC08-28B0-49DC-8CCF-73813C951333}" destId="{C2FD36CC-28AD-44A7-A69C-9E6F41DC114D}" srcOrd="0" destOrd="0" presId="urn:microsoft.com/office/officeart/2005/8/layout/cycle8"/>
    <dgm:cxn modelId="{691F9CB1-AD98-4235-A73C-D9C6C86A643E}" srcId="{1ECF1B67-E1C0-448A-9F83-BAE6F7A6496A}" destId="{F59EACF4-5C63-4CBF-AFB7-7647C5C897C8}" srcOrd="3" destOrd="0" parTransId="{A9317878-42A4-495B-8839-4B52FB1A222E}" sibTransId="{86DF0485-CEC7-40CC-95B3-2DECBC9E3A53}"/>
    <dgm:cxn modelId="{4BD4C355-0462-4516-8C89-15E0603AEE51}" type="presOf" srcId="{64D16C62-26FC-4936-AC9E-445F23DEE650}" destId="{B3CD6F78-3F3D-4725-AD3A-022DDDB87BD1}" srcOrd="1" destOrd="0" presId="urn:microsoft.com/office/officeart/2005/8/layout/cycle8"/>
    <dgm:cxn modelId="{90838601-DEC2-4C5F-A729-37DCE0C296E7}" type="presParOf" srcId="{0B5A03C1-547E-4A2E-A33E-0094D2E84207}" destId="{DB044D47-DC71-4FE9-ABF9-70E7894AE0FA}" srcOrd="0" destOrd="0" presId="urn:microsoft.com/office/officeart/2005/8/layout/cycle8"/>
    <dgm:cxn modelId="{73B59BF7-BCF7-434D-AB92-900507688DDF}" type="presParOf" srcId="{0B5A03C1-547E-4A2E-A33E-0094D2E84207}" destId="{3CD77378-813C-473C-B8EE-71078AC7E90B}" srcOrd="1" destOrd="0" presId="urn:microsoft.com/office/officeart/2005/8/layout/cycle8"/>
    <dgm:cxn modelId="{C0C9BDC9-3809-470D-9809-79ABA70FD471}" type="presParOf" srcId="{0B5A03C1-547E-4A2E-A33E-0094D2E84207}" destId="{917A0DF6-8520-4615-BB0B-646AC392DD80}" srcOrd="2" destOrd="0" presId="urn:microsoft.com/office/officeart/2005/8/layout/cycle8"/>
    <dgm:cxn modelId="{73AB543E-76F9-49A8-9BFE-C8BBC6832703}" type="presParOf" srcId="{0B5A03C1-547E-4A2E-A33E-0094D2E84207}" destId="{B3CD6F78-3F3D-4725-AD3A-022DDDB87BD1}" srcOrd="3" destOrd="0" presId="urn:microsoft.com/office/officeart/2005/8/layout/cycle8"/>
    <dgm:cxn modelId="{91382520-0829-4CF3-B822-FFE47C96E941}" type="presParOf" srcId="{0B5A03C1-547E-4A2E-A33E-0094D2E84207}" destId="{743D4C2F-B4F1-45F1-B9FF-D1B1DF0B98C5}" srcOrd="4" destOrd="0" presId="urn:microsoft.com/office/officeart/2005/8/layout/cycle8"/>
    <dgm:cxn modelId="{06C5F31C-34EC-440E-B53C-0E082874BFCF}" type="presParOf" srcId="{0B5A03C1-547E-4A2E-A33E-0094D2E84207}" destId="{1C18E8AF-5376-4A3E-B4EE-FEAA0625EF53}" srcOrd="5" destOrd="0" presId="urn:microsoft.com/office/officeart/2005/8/layout/cycle8"/>
    <dgm:cxn modelId="{D971B631-0375-4C8E-BA67-44C66B023833}" type="presParOf" srcId="{0B5A03C1-547E-4A2E-A33E-0094D2E84207}" destId="{950CC54A-55A6-4C92-9913-39FF6D925B50}" srcOrd="6" destOrd="0" presId="urn:microsoft.com/office/officeart/2005/8/layout/cycle8"/>
    <dgm:cxn modelId="{DD3122DF-5BD4-4724-A55E-EDCD6C6218E9}" type="presParOf" srcId="{0B5A03C1-547E-4A2E-A33E-0094D2E84207}" destId="{46BCD208-6FEA-4462-8A0D-3F6032307293}" srcOrd="7" destOrd="0" presId="urn:microsoft.com/office/officeart/2005/8/layout/cycle8"/>
    <dgm:cxn modelId="{9A4216FF-9730-436A-9B1C-9FFB77723A8C}" type="presParOf" srcId="{0B5A03C1-547E-4A2E-A33E-0094D2E84207}" destId="{409A08C7-0711-455A-9C4C-F1A8EB7D41AD}" srcOrd="8" destOrd="0" presId="urn:microsoft.com/office/officeart/2005/8/layout/cycle8"/>
    <dgm:cxn modelId="{89B1E2F3-4A1C-4366-A82C-DF25DB32C6F4}" type="presParOf" srcId="{0B5A03C1-547E-4A2E-A33E-0094D2E84207}" destId="{DBD7675C-2E4A-4696-967C-73AB8092617A}" srcOrd="9" destOrd="0" presId="urn:microsoft.com/office/officeart/2005/8/layout/cycle8"/>
    <dgm:cxn modelId="{626DDD55-69B5-4836-AF9C-3F5954BF2821}" type="presParOf" srcId="{0B5A03C1-547E-4A2E-A33E-0094D2E84207}" destId="{922120B9-E325-4C83-9098-7E2661A80036}" srcOrd="10" destOrd="0" presId="urn:microsoft.com/office/officeart/2005/8/layout/cycle8"/>
    <dgm:cxn modelId="{92658557-DD4B-44AB-96F4-15C1B0216C1D}" type="presParOf" srcId="{0B5A03C1-547E-4A2E-A33E-0094D2E84207}" destId="{0869A291-0A11-4581-8717-BF3D7EB2A650}" srcOrd="11" destOrd="0" presId="urn:microsoft.com/office/officeart/2005/8/layout/cycle8"/>
    <dgm:cxn modelId="{578F9036-31E9-4073-83A9-19FAEC02D1D6}" type="presParOf" srcId="{0B5A03C1-547E-4A2E-A33E-0094D2E84207}" destId="{54906FAE-7122-46CE-8A78-D2FB5CC19381}" srcOrd="12" destOrd="0" presId="urn:microsoft.com/office/officeart/2005/8/layout/cycle8"/>
    <dgm:cxn modelId="{42F64189-7BDC-42DE-9587-AC4EB37F00B3}" type="presParOf" srcId="{0B5A03C1-547E-4A2E-A33E-0094D2E84207}" destId="{3DA58D6C-0236-4C7B-A5DB-14DBF980DEA4}" srcOrd="13" destOrd="0" presId="urn:microsoft.com/office/officeart/2005/8/layout/cycle8"/>
    <dgm:cxn modelId="{0E0C844F-E5AF-48E6-AE8A-086F8C8B62BC}" type="presParOf" srcId="{0B5A03C1-547E-4A2E-A33E-0094D2E84207}" destId="{241438BF-AED8-4C21-A268-1A137C7BDD0B}" srcOrd="14" destOrd="0" presId="urn:microsoft.com/office/officeart/2005/8/layout/cycle8"/>
    <dgm:cxn modelId="{17421F70-3C46-4C52-A86C-E470937DD897}" type="presParOf" srcId="{0B5A03C1-547E-4A2E-A33E-0094D2E84207}" destId="{7F11FF50-D992-4CF7-8025-E1635D47658C}" srcOrd="15" destOrd="0" presId="urn:microsoft.com/office/officeart/2005/8/layout/cycle8"/>
    <dgm:cxn modelId="{71F3DA68-E7F6-4CE7-AB47-BD9CA35A6C3B}" type="presParOf" srcId="{0B5A03C1-547E-4A2E-A33E-0094D2E84207}" destId="{C2FD36CC-28AD-44A7-A69C-9E6F41DC114D}" srcOrd="16" destOrd="0" presId="urn:microsoft.com/office/officeart/2005/8/layout/cycle8"/>
    <dgm:cxn modelId="{9075C733-3A99-43A3-B1F6-6470660409E0}" type="presParOf" srcId="{0B5A03C1-547E-4A2E-A33E-0094D2E84207}" destId="{5E838BF0-BEF1-43BA-A83A-4A2866F89BEF}" srcOrd="17" destOrd="0" presId="urn:microsoft.com/office/officeart/2005/8/layout/cycle8"/>
    <dgm:cxn modelId="{3DC6664F-A400-4968-BA18-79E76A7AB200}" type="presParOf" srcId="{0B5A03C1-547E-4A2E-A33E-0094D2E84207}" destId="{EE5F32A9-20FF-46F3-8642-F6F649B1C3A8}" srcOrd="18" destOrd="0" presId="urn:microsoft.com/office/officeart/2005/8/layout/cycle8"/>
    <dgm:cxn modelId="{CC79E349-A8A5-49AF-A543-CCCB0FE036A2}" type="presParOf" srcId="{0B5A03C1-547E-4A2E-A33E-0094D2E84207}" destId="{24C53A40-6A3F-471E-A90E-5A74932BD319}" srcOrd="19" destOrd="0" presId="urn:microsoft.com/office/officeart/2005/8/layout/cycle8"/>
    <dgm:cxn modelId="{686C5240-1E4C-4231-A60F-A4E360A61C24}" type="presParOf" srcId="{0B5A03C1-547E-4A2E-A33E-0094D2E84207}" destId="{2A889A10-5530-4CB3-90AC-28E9DF6DB65F}" srcOrd="20" destOrd="0" presId="urn:microsoft.com/office/officeart/2005/8/layout/cycle8"/>
    <dgm:cxn modelId="{CA1E33EA-3B7B-4B63-846B-AA9D2706326A}" type="presParOf" srcId="{0B5A03C1-547E-4A2E-A33E-0094D2E84207}" destId="{37279BB3-87AB-43E3-A692-B0DA4E33A656}" srcOrd="21" destOrd="0" presId="urn:microsoft.com/office/officeart/2005/8/layout/cycle8"/>
    <dgm:cxn modelId="{8A881EB6-E14E-45E4-8048-F2D9173147A0}" type="presParOf" srcId="{0B5A03C1-547E-4A2E-A33E-0094D2E84207}" destId="{06C561C1-8AB8-4675-9EC2-86C40DA001A6}" srcOrd="22" destOrd="0" presId="urn:microsoft.com/office/officeart/2005/8/layout/cycle8"/>
    <dgm:cxn modelId="{5590E127-69D1-4C57-9115-245AD886751C}" type="presParOf" srcId="{0B5A03C1-547E-4A2E-A33E-0094D2E84207}" destId="{90540889-9EA3-4E8C-A46D-C80C850E2A6D}" srcOrd="23" destOrd="0" presId="urn:microsoft.com/office/officeart/2005/8/layout/cycle8"/>
    <dgm:cxn modelId="{678A1D26-24E9-41AC-9087-D7673E326DE3}" type="presParOf" srcId="{0B5A03C1-547E-4A2E-A33E-0094D2E84207}" destId="{074A953A-56F1-4112-8359-093F5EE37764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1085A4-0D00-481A-8009-D4FF09B9D65A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D42ADED-614B-4641-950B-A5E54F363C67}">
      <dgm:prSet phldrT="[Text]" custT="1"/>
      <dgm:spPr/>
      <dgm:t>
        <a:bodyPr/>
        <a:lstStyle/>
        <a:p>
          <a:r>
            <a:rPr lang="ru-RU" sz="16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Экономика и менеджмент</a:t>
          </a:r>
          <a:endParaRPr lang="cs-CZ" sz="16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9975A76D-5A5F-4D90-806E-91A7F59F1332}" type="parTrans" cxnId="{D157029A-C2BB-422D-BF9A-C5AD2FF7EA1A}">
      <dgm:prSet/>
      <dgm:spPr/>
      <dgm:t>
        <a:bodyPr/>
        <a:lstStyle/>
        <a:p>
          <a:endParaRPr lang="cs-CZ"/>
        </a:p>
      </dgm:t>
    </dgm:pt>
    <dgm:pt modelId="{33424C52-E339-4F55-A040-2E180BCD9F37}" type="sibTrans" cxnId="{D157029A-C2BB-422D-BF9A-C5AD2FF7EA1A}">
      <dgm:prSet/>
      <dgm:spPr/>
      <dgm:t>
        <a:bodyPr/>
        <a:lstStyle/>
        <a:p>
          <a:endParaRPr lang="cs-CZ"/>
        </a:p>
      </dgm:t>
    </dgm:pt>
    <dgm:pt modelId="{8D64ADB9-73F1-468E-A4B8-1DDAF8BBCB71}">
      <dgm:prSet phldrT="[Text]" custT="1"/>
      <dgm:spPr/>
      <dgm:t>
        <a:bodyPr/>
        <a:lstStyle/>
        <a:p>
          <a:r>
            <a:rPr lang="ru-RU" sz="16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Строительство</a:t>
          </a:r>
          <a:endParaRPr lang="cs-CZ" sz="16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0DDA2634-D78C-46E9-A139-CC5462DF9CF0}" type="parTrans" cxnId="{7C52C7FD-94B1-43A0-BA7B-25F5C91EA506}">
      <dgm:prSet/>
      <dgm:spPr/>
      <dgm:t>
        <a:bodyPr/>
        <a:lstStyle/>
        <a:p>
          <a:endParaRPr lang="cs-CZ"/>
        </a:p>
      </dgm:t>
    </dgm:pt>
    <dgm:pt modelId="{7C9C18C7-A784-4CD8-ABB5-CC02F469B06F}" type="sibTrans" cxnId="{7C52C7FD-94B1-43A0-BA7B-25F5C91EA506}">
      <dgm:prSet/>
      <dgm:spPr/>
      <dgm:t>
        <a:bodyPr/>
        <a:lstStyle/>
        <a:p>
          <a:endParaRPr lang="cs-CZ"/>
        </a:p>
      </dgm:t>
    </dgm:pt>
    <dgm:pt modelId="{6DE1A9F0-60B0-48D2-80C2-500BB77AE0A4}">
      <dgm:prSet phldrT="[Text]" custT="1"/>
      <dgm:spPr/>
      <dgm:t>
        <a:bodyPr/>
        <a:lstStyle/>
        <a:p>
          <a:r>
            <a:rPr lang="ru-RU" sz="16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Транспортные технологии и линии</a:t>
          </a:r>
          <a:endParaRPr lang="cs-CZ" sz="16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D302D9BF-0454-448F-9A23-175656A95EA3}" type="parTrans" cxnId="{EE63D7F9-78EA-4E79-85FC-96D3BB0C9A6F}">
      <dgm:prSet/>
      <dgm:spPr/>
      <dgm:t>
        <a:bodyPr/>
        <a:lstStyle/>
        <a:p>
          <a:endParaRPr lang="cs-CZ"/>
        </a:p>
      </dgm:t>
    </dgm:pt>
    <dgm:pt modelId="{BDFE97C3-11E7-456C-91BE-D9B228FA1658}" type="sibTrans" cxnId="{EE63D7F9-78EA-4E79-85FC-96D3BB0C9A6F}">
      <dgm:prSet/>
      <dgm:spPr/>
      <dgm:t>
        <a:bodyPr/>
        <a:lstStyle/>
        <a:p>
          <a:endParaRPr lang="cs-CZ"/>
        </a:p>
      </dgm:t>
    </dgm:pt>
    <dgm:pt modelId="{E2BE7B01-11CD-41D6-A043-5B9F992A78F6}">
      <dgm:prSet phldrT="[Text]" custT="1"/>
      <dgm:spPr/>
      <dgm:t>
        <a:bodyPr/>
        <a:lstStyle/>
        <a:p>
          <a:r>
            <a:rPr lang="ru-RU" sz="16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Машиностроение</a:t>
          </a:r>
          <a:endParaRPr lang="cs-CZ" sz="16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A3D95705-7F75-43AC-AB28-316A1822A93A}" type="parTrans" cxnId="{E25A3679-0637-4027-8CAA-28E55B1B5945}">
      <dgm:prSet/>
      <dgm:spPr/>
      <dgm:t>
        <a:bodyPr/>
        <a:lstStyle/>
        <a:p>
          <a:endParaRPr lang="cs-CZ"/>
        </a:p>
      </dgm:t>
    </dgm:pt>
    <dgm:pt modelId="{AEFF0BE6-2DF6-4301-9D35-F6BEDE25C182}" type="sibTrans" cxnId="{E25A3679-0637-4027-8CAA-28E55B1B5945}">
      <dgm:prSet/>
      <dgm:spPr/>
      <dgm:t>
        <a:bodyPr/>
        <a:lstStyle/>
        <a:p>
          <a:endParaRPr lang="cs-CZ"/>
        </a:p>
      </dgm:t>
    </dgm:pt>
    <dgm:pt modelId="{DDE84B23-8735-49C7-BFE8-01D501A3E7F0}">
      <dgm:prSet custT="1"/>
      <dgm:spPr/>
      <dgm:t>
        <a:bodyPr/>
        <a:lstStyle/>
        <a:p>
          <a:r>
            <a:rPr lang="ru-RU" sz="1400" b="1" dirty="0" smtClean="0">
              <a:latin typeface="Arial" pitchFamily="34" charset="0"/>
              <a:cs typeface="Arial" pitchFamily="34" charset="0"/>
            </a:rPr>
            <a:t>специальность «Экономика</a:t>
          </a:r>
          <a:r>
            <a:rPr lang="de-DE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400" b="1" dirty="0" smtClean="0">
              <a:latin typeface="Arial" pitchFamily="34" charset="0"/>
              <a:cs typeface="Arial" pitchFamily="34" charset="0"/>
            </a:rPr>
            <a:t>предприятия»</a:t>
          </a:r>
          <a:endParaRPr lang="ru-RU" sz="1400" b="1" dirty="0">
            <a:latin typeface="Arial" pitchFamily="34" charset="0"/>
            <a:cs typeface="Arial" pitchFamily="34" charset="0"/>
          </a:endParaRPr>
        </a:p>
      </dgm:t>
    </dgm:pt>
    <dgm:pt modelId="{3712678E-74F0-4627-95AB-0BBD1C6A4002}" type="parTrans" cxnId="{56F1FE23-504B-4170-B881-C6E309879741}">
      <dgm:prSet/>
      <dgm:spPr/>
      <dgm:t>
        <a:bodyPr/>
        <a:lstStyle/>
        <a:p>
          <a:endParaRPr lang="cs-CZ"/>
        </a:p>
      </dgm:t>
    </dgm:pt>
    <dgm:pt modelId="{00C8A4F3-DF6B-41E8-8142-D87A95669638}" type="sibTrans" cxnId="{56F1FE23-504B-4170-B881-C6E309879741}">
      <dgm:prSet/>
      <dgm:spPr/>
      <dgm:t>
        <a:bodyPr/>
        <a:lstStyle/>
        <a:p>
          <a:endParaRPr lang="cs-CZ"/>
        </a:p>
      </dgm:t>
    </dgm:pt>
    <dgm:pt modelId="{2FB558D6-16E6-46B5-99FB-9D6C27EE5513}">
      <dgm:prSet custT="1"/>
      <dgm:spPr/>
      <dgm:t>
        <a:bodyPr/>
        <a:lstStyle/>
        <a:p>
          <a:r>
            <a:rPr lang="ru-RU" sz="1400" b="1" dirty="0" smtClean="0">
              <a:latin typeface="Arial" pitchFamily="34" charset="0"/>
              <a:cs typeface="Arial" pitchFamily="34" charset="0"/>
            </a:rPr>
            <a:t>специальность «Строительный менеджмент»</a:t>
          </a:r>
          <a:endParaRPr lang="ru-RU" sz="1400" b="1" dirty="0">
            <a:latin typeface="Arial" pitchFamily="34" charset="0"/>
            <a:cs typeface="Arial" pitchFamily="34" charset="0"/>
          </a:endParaRPr>
        </a:p>
      </dgm:t>
    </dgm:pt>
    <dgm:pt modelId="{66108BF0-7C5C-48B9-9CB2-84BC8C2B2ED2}" type="parTrans" cxnId="{906A7755-EF6F-411A-88A2-2EAF4E273E77}">
      <dgm:prSet/>
      <dgm:spPr/>
      <dgm:t>
        <a:bodyPr/>
        <a:lstStyle/>
        <a:p>
          <a:endParaRPr lang="cs-CZ"/>
        </a:p>
      </dgm:t>
    </dgm:pt>
    <dgm:pt modelId="{5FDD883B-A0AB-48D2-ABD4-F1B4D0816037}" type="sibTrans" cxnId="{906A7755-EF6F-411A-88A2-2EAF4E273E77}">
      <dgm:prSet/>
      <dgm:spPr/>
      <dgm:t>
        <a:bodyPr/>
        <a:lstStyle/>
        <a:p>
          <a:endParaRPr lang="cs-CZ"/>
        </a:p>
      </dgm:t>
    </dgm:pt>
    <dgm:pt modelId="{14B170C3-D42C-4A42-B31E-32D6A69533C4}">
      <dgm:prSet custT="1"/>
      <dgm:spPr/>
      <dgm:t>
        <a:bodyPr/>
        <a:lstStyle/>
        <a:p>
          <a:r>
            <a:rPr lang="ru-RU" sz="1400" b="1" dirty="0" smtClean="0">
              <a:latin typeface="Arial" pitchFamily="34" charset="0"/>
              <a:cs typeface="Arial" pitchFamily="34" charset="0"/>
            </a:rPr>
            <a:t>специальность «Конструкция построек»</a:t>
          </a:r>
          <a:endParaRPr lang="ru-RU" sz="1400" b="1" dirty="0">
            <a:latin typeface="Arial" pitchFamily="34" charset="0"/>
            <a:cs typeface="Arial" pitchFamily="34" charset="0"/>
          </a:endParaRPr>
        </a:p>
      </dgm:t>
    </dgm:pt>
    <dgm:pt modelId="{8503F6E4-112F-4529-BF23-FFD3FCF5DF0D}" type="parTrans" cxnId="{FBEF9D67-F34C-44BB-B168-A8E163FE65FA}">
      <dgm:prSet/>
      <dgm:spPr/>
      <dgm:t>
        <a:bodyPr/>
        <a:lstStyle/>
        <a:p>
          <a:endParaRPr lang="cs-CZ"/>
        </a:p>
      </dgm:t>
    </dgm:pt>
    <dgm:pt modelId="{E95E6E3E-F67A-45DA-8A69-E0E35C9873DE}" type="sibTrans" cxnId="{FBEF9D67-F34C-44BB-B168-A8E163FE65FA}">
      <dgm:prSet/>
      <dgm:spPr/>
      <dgm:t>
        <a:bodyPr/>
        <a:lstStyle/>
        <a:p>
          <a:endParaRPr lang="cs-CZ"/>
        </a:p>
      </dgm:t>
    </dgm:pt>
    <dgm:pt modelId="{7F14162D-29FE-4F38-B2F3-2C3C164772FF}">
      <dgm:prSet custT="1"/>
      <dgm:spPr/>
      <dgm:t>
        <a:bodyPr/>
        <a:lstStyle/>
        <a:p>
          <a:r>
            <a:rPr lang="ru-RU" sz="1400" b="1" dirty="0" smtClean="0">
              <a:latin typeface="Arial" pitchFamily="34" charset="0"/>
              <a:cs typeface="Arial" pitchFamily="34" charset="0"/>
            </a:rPr>
            <a:t>специальность«Технология транспорта и перевозок»</a:t>
          </a:r>
          <a:endParaRPr lang="cs-CZ" sz="1400" b="1" dirty="0">
            <a:latin typeface="Arial" pitchFamily="34" charset="0"/>
            <a:cs typeface="Arial" pitchFamily="34" charset="0"/>
          </a:endParaRPr>
        </a:p>
      </dgm:t>
    </dgm:pt>
    <dgm:pt modelId="{F0B2B8B4-F489-4760-A848-023C25F7CB51}" type="parTrans" cxnId="{9DB327A0-6106-4074-85C6-EBEF441B153D}">
      <dgm:prSet/>
      <dgm:spPr/>
      <dgm:t>
        <a:bodyPr/>
        <a:lstStyle/>
        <a:p>
          <a:endParaRPr lang="cs-CZ"/>
        </a:p>
      </dgm:t>
    </dgm:pt>
    <dgm:pt modelId="{207B687D-3D58-4B06-A96E-B809B5A303E8}" type="sibTrans" cxnId="{9DB327A0-6106-4074-85C6-EBEF441B153D}">
      <dgm:prSet/>
      <dgm:spPr/>
      <dgm:t>
        <a:bodyPr/>
        <a:lstStyle/>
        <a:p>
          <a:endParaRPr lang="cs-CZ"/>
        </a:p>
      </dgm:t>
    </dgm:pt>
    <dgm:pt modelId="{81AC2CF2-ED47-4161-9B9E-3A4126540A81}">
      <dgm:prSet custT="1"/>
      <dgm:spPr/>
      <dgm:t>
        <a:bodyPr/>
        <a:lstStyle/>
        <a:p>
          <a:r>
            <a:rPr lang="ru-RU" sz="1400" b="1" dirty="0" smtClean="0">
              <a:latin typeface="Arial" pitchFamily="34" charset="0"/>
              <a:cs typeface="Arial" pitchFamily="34" charset="0"/>
            </a:rPr>
            <a:t>специальность «Машиностроение</a:t>
          </a:r>
          <a:r>
            <a:rPr lang="ru-RU" sz="1200" b="1" dirty="0" smtClean="0">
              <a:latin typeface="Arial" pitchFamily="34" charset="0"/>
              <a:cs typeface="Arial" pitchFamily="34" charset="0"/>
            </a:rPr>
            <a:t>»</a:t>
          </a:r>
          <a:endParaRPr lang="ru-RU" sz="1200" b="1" dirty="0">
            <a:latin typeface="Arial" pitchFamily="34" charset="0"/>
            <a:cs typeface="Arial" pitchFamily="34" charset="0"/>
          </a:endParaRPr>
        </a:p>
      </dgm:t>
    </dgm:pt>
    <dgm:pt modelId="{AEBE7164-3997-4490-BF86-54FF47C7F6F6}" type="parTrans" cxnId="{804CE792-89E0-4CFD-AA92-54CB464E7483}">
      <dgm:prSet/>
      <dgm:spPr/>
      <dgm:t>
        <a:bodyPr/>
        <a:lstStyle/>
        <a:p>
          <a:endParaRPr lang="cs-CZ"/>
        </a:p>
      </dgm:t>
    </dgm:pt>
    <dgm:pt modelId="{6DB94F88-2AEB-4AE6-8216-7CD2A165B8AD}" type="sibTrans" cxnId="{804CE792-89E0-4CFD-AA92-54CB464E7483}">
      <dgm:prSet/>
      <dgm:spPr/>
      <dgm:t>
        <a:bodyPr/>
        <a:lstStyle/>
        <a:p>
          <a:endParaRPr lang="cs-CZ"/>
        </a:p>
      </dgm:t>
    </dgm:pt>
    <dgm:pt modelId="{B4E8B7B4-9022-427E-BA95-62BC1F2028D9}" type="pres">
      <dgm:prSet presAssocID="{E71085A4-0D00-481A-8009-D4FF09B9D65A}" presName="compositeShape" presStyleCnt="0">
        <dgm:presLayoutVars>
          <dgm:dir/>
          <dgm:resizeHandles/>
        </dgm:presLayoutVars>
      </dgm:prSet>
      <dgm:spPr/>
    </dgm:pt>
    <dgm:pt modelId="{39030592-EFDB-42F4-B792-47474B1867A7}" type="pres">
      <dgm:prSet presAssocID="{E71085A4-0D00-481A-8009-D4FF09B9D65A}" presName="pyramid" presStyleLbl="node1" presStyleIdx="0" presStyleCnt="1" custLinFactNeighborX="738"/>
      <dgm:spPr>
        <a:solidFill>
          <a:schemeClr val="tx2">
            <a:lumMod val="40000"/>
            <a:lumOff val="60000"/>
          </a:schemeClr>
        </a:solidFill>
      </dgm:spPr>
    </dgm:pt>
    <dgm:pt modelId="{7EAFBD27-0BB8-40F1-B70E-DE9DE9460196}" type="pres">
      <dgm:prSet presAssocID="{E71085A4-0D00-481A-8009-D4FF09B9D65A}" presName="theList" presStyleCnt="0"/>
      <dgm:spPr/>
    </dgm:pt>
    <dgm:pt modelId="{1116C0EA-084F-42C5-B8AB-AA5DFBF0AFC7}" type="pres">
      <dgm:prSet presAssocID="{0D42ADED-614B-4641-950B-A5E54F363C67}" presName="aNode" presStyleLbl="fgAcc1" presStyleIdx="0" presStyleCnt="4" custScaleX="15110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9492FF3-50E7-44DD-A84B-ED1E7261CB49}" type="pres">
      <dgm:prSet presAssocID="{0D42ADED-614B-4641-950B-A5E54F363C67}" presName="aSpace" presStyleCnt="0"/>
      <dgm:spPr/>
    </dgm:pt>
    <dgm:pt modelId="{38533E3D-D977-4B36-8015-A222BEDB8633}" type="pres">
      <dgm:prSet presAssocID="{8D64ADB9-73F1-468E-A4B8-1DDAF8BBCB71}" presName="aNode" presStyleLbl="fgAcc1" presStyleIdx="1" presStyleCnt="4" custScaleX="152965" custScaleY="14237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28C76E5-842A-48E9-B666-6D03DD8E91A2}" type="pres">
      <dgm:prSet presAssocID="{8D64ADB9-73F1-468E-A4B8-1DDAF8BBCB71}" presName="aSpace" presStyleCnt="0"/>
      <dgm:spPr/>
    </dgm:pt>
    <dgm:pt modelId="{7949A239-2061-4E69-A051-27E6AE1E0BFD}" type="pres">
      <dgm:prSet presAssocID="{6DE1A9F0-60B0-48D2-80C2-500BB77AE0A4}" presName="aNode" presStyleLbl="fgAcc1" presStyleIdx="2" presStyleCnt="4" custScaleX="15352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4EA92C6-1B13-4415-93B5-A6ECBBA20AA9}" type="pres">
      <dgm:prSet presAssocID="{6DE1A9F0-60B0-48D2-80C2-500BB77AE0A4}" presName="aSpace" presStyleCnt="0"/>
      <dgm:spPr/>
    </dgm:pt>
    <dgm:pt modelId="{C49793C8-E00A-49D3-9BDD-BF93A1049F27}" type="pres">
      <dgm:prSet presAssocID="{E2BE7B01-11CD-41D6-A043-5B9F992A78F6}" presName="aNode" presStyleLbl="fgAcc1" presStyleIdx="3" presStyleCnt="4" custScaleX="15079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7377AB4-3036-4C63-B8D4-32E43045B312}" type="pres">
      <dgm:prSet presAssocID="{E2BE7B01-11CD-41D6-A043-5B9F992A78F6}" presName="aSpace" presStyleCnt="0"/>
      <dgm:spPr/>
    </dgm:pt>
  </dgm:ptLst>
  <dgm:cxnLst>
    <dgm:cxn modelId="{EE63D7F9-78EA-4E79-85FC-96D3BB0C9A6F}" srcId="{E71085A4-0D00-481A-8009-D4FF09B9D65A}" destId="{6DE1A9F0-60B0-48D2-80C2-500BB77AE0A4}" srcOrd="2" destOrd="0" parTransId="{D302D9BF-0454-448F-9A23-175656A95EA3}" sibTransId="{BDFE97C3-11E7-456C-91BE-D9B228FA1658}"/>
    <dgm:cxn modelId="{F2EA1A45-BA25-4B05-92EF-C1190C66C9D7}" type="presOf" srcId="{6DE1A9F0-60B0-48D2-80C2-500BB77AE0A4}" destId="{7949A239-2061-4E69-A051-27E6AE1E0BFD}" srcOrd="0" destOrd="0" presId="urn:microsoft.com/office/officeart/2005/8/layout/pyramid2"/>
    <dgm:cxn modelId="{172DA45D-B9E1-47A6-843F-2632E5431DF6}" type="presOf" srcId="{E71085A4-0D00-481A-8009-D4FF09B9D65A}" destId="{B4E8B7B4-9022-427E-BA95-62BC1F2028D9}" srcOrd="0" destOrd="0" presId="urn:microsoft.com/office/officeart/2005/8/layout/pyramid2"/>
    <dgm:cxn modelId="{FBEF9D67-F34C-44BB-B168-A8E163FE65FA}" srcId="{8D64ADB9-73F1-468E-A4B8-1DDAF8BBCB71}" destId="{14B170C3-D42C-4A42-B31E-32D6A69533C4}" srcOrd="1" destOrd="0" parTransId="{8503F6E4-112F-4529-BF23-FFD3FCF5DF0D}" sibTransId="{E95E6E3E-F67A-45DA-8A69-E0E35C9873DE}"/>
    <dgm:cxn modelId="{086B34A4-B714-40FF-B9DB-4808F0A4E8A8}" type="presOf" srcId="{81AC2CF2-ED47-4161-9B9E-3A4126540A81}" destId="{C49793C8-E00A-49D3-9BDD-BF93A1049F27}" srcOrd="0" destOrd="1" presId="urn:microsoft.com/office/officeart/2005/8/layout/pyramid2"/>
    <dgm:cxn modelId="{84929487-9B3A-49DC-9481-43B5F3481BDD}" type="presOf" srcId="{14B170C3-D42C-4A42-B31E-32D6A69533C4}" destId="{38533E3D-D977-4B36-8015-A222BEDB8633}" srcOrd="0" destOrd="2" presId="urn:microsoft.com/office/officeart/2005/8/layout/pyramid2"/>
    <dgm:cxn modelId="{E572A466-E0B7-467D-953B-734727BB3D6A}" type="presOf" srcId="{7F14162D-29FE-4F38-B2F3-2C3C164772FF}" destId="{7949A239-2061-4E69-A051-27E6AE1E0BFD}" srcOrd="0" destOrd="1" presId="urn:microsoft.com/office/officeart/2005/8/layout/pyramid2"/>
    <dgm:cxn modelId="{727B392C-F780-4949-B38D-4DDB2B6F2B74}" type="presOf" srcId="{0D42ADED-614B-4641-950B-A5E54F363C67}" destId="{1116C0EA-084F-42C5-B8AB-AA5DFBF0AFC7}" srcOrd="0" destOrd="0" presId="urn:microsoft.com/office/officeart/2005/8/layout/pyramid2"/>
    <dgm:cxn modelId="{D157029A-C2BB-422D-BF9A-C5AD2FF7EA1A}" srcId="{E71085A4-0D00-481A-8009-D4FF09B9D65A}" destId="{0D42ADED-614B-4641-950B-A5E54F363C67}" srcOrd="0" destOrd="0" parTransId="{9975A76D-5A5F-4D90-806E-91A7F59F1332}" sibTransId="{33424C52-E339-4F55-A040-2E180BCD9F37}"/>
    <dgm:cxn modelId="{9DB327A0-6106-4074-85C6-EBEF441B153D}" srcId="{6DE1A9F0-60B0-48D2-80C2-500BB77AE0A4}" destId="{7F14162D-29FE-4F38-B2F3-2C3C164772FF}" srcOrd="0" destOrd="0" parTransId="{F0B2B8B4-F489-4760-A848-023C25F7CB51}" sibTransId="{207B687D-3D58-4B06-A96E-B809B5A303E8}"/>
    <dgm:cxn modelId="{591FD169-F357-4CA0-B79A-93D82A6ACBC0}" type="presOf" srcId="{DDE84B23-8735-49C7-BFE8-01D501A3E7F0}" destId="{1116C0EA-084F-42C5-B8AB-AA5DFBF0AFC7}" srcOrd="0" destOrd="1" presId="urn:microsoft.com/office/officeart/2005/8/layout/pyramid2"/>
    <dgm:cxn modelId="{804CE792-89E0-4CFD-AA92-54CB464E7483}" srcId="{E2BE7B01-11CD-41D6-A043-5B9F992A78F6}" destId="{81AC2CF2-ED47-4161-9B9E-3A4126540A81}" srcOrd="0" destOrd="0" parTransId="{AEBE7164-3997-4490-BF86-54FF47C7F6F6}" sibTransId="{6DB94F88-2AEB-4AE6-8216-7CD2A165B8AD}"/>
    <dgm:cxn modelId="{FD08B80A-2199-49B0-BEAF-3FDF8B82AD82}" type="presOf" srcId="{8D64ADB9-73F1-468E-A4B8-1DDAF8BBCB71}" destId="{38533E3D-D977-4B36-8015-A222BEDB8633}" srcOrd="0" destOrd="0" presId="urn:microsoft.com/office/officeart/2005/8/layout/pyramid2"/>
    <dgm:cxn modelId="{7C52C7FD-94B1-43A0-BA7B-25F5C91EA506}" srcId="{E71085A4-0D00-481A-8009-D4FF09B9D65A}" destId="{8D64ADB9-73F1-468E-A4B8-1DDAF8BBCB71}" srcOrd="1" destOrd="0" parTransId="{0DDA2634-D78C-46E9-A139-CC5462DF9CF0}" sibTransId="{7C9C18C7-A784-4CD8-ABB5-CC02F469B06F}"/>
    <dgm:cxn modelId="{906A7755-EF6F-411A-88A2-2EAF4E273E77}" srcId="{8D64ADB9-73F1-468E-A4B8-1DDAF8BBCB71}" destId="{2FB558D6-16E6-46B5-99FB-9D6C27EE5513}" srcOrd="0" destOrd="0" parTransId="{66108BF0-7C5C-48B9-9CB2-84BC8C2B2ED2}" sibTransId="{5FDD883B-A0AB-48D2-ABD4-F1B4D0816037}"/>
    <dgm:cxn modelId="{F14710FC-431D-47B8-BFA8-23D23A6560B5}" type="presOf" srcId="{E2BE7B01-11CD-41D6-A043-5B9F992A78F6}" destId="{C49793C8-E00A-49D3-9BDD-BF93A1049F27}" srcOrd="0" destOrd="0" presId="urn:microsoft.com/office/officeart/2005/8/layout/pyramid2"/>
    <dgm:cxn modelId="{E25A3679-0637-4027-8CAA-28E55B1B5945}" srcId="{E71085A4-0D00-481A-8009-D4FF09B9D65A}" destId="{E2BE7B01-11CD-41D6-A043-5B9F992A78F6}" srcOrd="3" destOrd="0" parTransId="{A3D95705-7F75-43AC-AB28-316A1822A93A}" sibTransId="{AEFF0BE6-2DF6-4301-9D35-F6BEDE25C182}"/>
    <dgm:cxn modelId="{CAC48DF4-4F46-4F98-A177-95C885049E57}" type="presOf" srcId="{2FB558D6-16E6-46B5-99FB-9D6C27EE5513}" destId="{38533E3D-D977-4B36-8015-A222BEDB8633}" srcOrd="0" destOrd="1" presId="urn:microsoft.com/office/officeart/2005/8/layout/pyramid2"/>
    <dgm:cxn modelId="{56F1FE23-504B-4170-B881-C6E309879741}" srcId="{0D42ADED-614B-4641-950B-A5E54F363C67}" destId="{DDE84B23-8735-49C7-BFE8-01D501A3E7F0}" srcOrd="0" destOrd="0" parTransId="{3712678E-74F0-4627-95AB-0BBD1C6A4002}" sibTransId="{00C8A4F3-DF6B-41E8-8142-D87A95669638}"/>
    <dgm:cxn modelId="{548E92C6-7791-4604-B4AF-8D476418AB17}" type="presParOf" srcId="{B4E8B7B4-9022-427E-BA95-62BC1F2028D9}" destId="{39030592-EFDB-42F4-B792-47474B1867A7}" srcOrd="0" destOrd="0" presId="urn:microsoft.com/office/officeart/2005/8/layout/pyramid2"/>
    <dgm:cxn modelId="{F118284B-B658-40C1-8012-D69EFB494B9E}" type="presParOf" srcId="{B4E8B7B4-9022-427E-BA95-62BC1F2028D9}" destId="{7EAFBD27-0BB8-40F1-B70E-DE9DE9460196}" srcOrd="1" destOrd="0" presId="urn:microsoft.com/office/officeart/2005/8/layout/pyramid2"/>
    <dgm:cxn modelId="{FB26945D-C33E-4FC0-9395-28E1DAD74418}" type="presParOf" srcId="{7EAFBD27-0BB8-40F1-B70E-DE9DE9460196}" destId="{1116C0EA-084F-42C5-B8AB-AA5DFBF0AFC7}" srcOrd="0" destOrd="0" presId="urn:microsoft.com/office/officeart/2005/8/layout/pyramid2"/>
    <dgm:cxn modelId="{00F36082-688F-4FB5-98F0-AD7703CCA2E6}" type="presParOf" srcId="{7EAFBD27-0BB8-40F1-B70E-DE9DE9460196}" destId="{39492FF3-50E7-44DD-A84B-ED1E7261CB49}" srcOrd="1" destOrd="0" presId="urn:microsoft.com/office/officeart/2005/8/layout/pyramid2"/>
    <dgm:cxn modelId="{3FDA24BE-859A-472B-85DE-0FE421C44B64}" type="presParOf" srcId="{7EAFBD27-0BB8-40F1-B70E-DE9DE9460196}" destId="{38533E3D-D977-4B36-8015-A222BEDB8633}" srcOrd="2" destOrd="0" presId="urn:microsoft.com/office/officeart/2005/8/layout/pyramid2"/>
    <dgm:cxn modelId="{335754BD-74B3-4491-9FBC-00CBB2506F66}" type="presParOf" srcId="{7EAFBD27-0BB8-40F1-B70E-DE9DE9460196}" destId="{128C76E5-842A-48E9-B666-6D03DD8E91A2}" srcOrd="3" destOrd="0" presId="urn:microsoft.com/office/officeart/2005/8/layout/pyramid2"/>
    <dgm:cxn modelId="{378BB193-4960-403A-9A0C-246B3AEEE198}" type="presParOf" srcId="{7EAFBD27-0BB8-40F1-B70E-DE9DE9460196}" destId="{7949A239-2061-4E69-A051-27E6AE1E0BFD}" srcOrd="4" destOrd="0" presId="urn:microsoft.com/office/officeart/2005/8/layout/pyramid2"/>
    <dgm:cxn modelId="{E6913DE3-BCC2-4C60-80F1-A4668F21A836}" type="presParOf" srcId="{7EAFBD27-0BB8-40F1-B70E-DE9DE9460196}" destId="{84EA92C6-1B13-4415-93B5-A6ECBBA20AA9}" srcOrd="5" destOrd="0" presId="urn:microsoft.com/office/officeart/2005/8/layout/pyramid2"/>
    <dgm:cxn modelId="{431F30B2-4406-4A94-A461-B617FD7BE9B3}" type="presParOf" srcId="{7EAFBD27-0BB8-40F1-B70E-DE9DE9460196}" destId="{C49793C8-E00A-49D3-9BDD-BF93A1049F27}" srcOrd="6" destOrd="0" presId="urn:microsoft.com/office/officeart/2005/8/layout/pyramid2"/>
    <dgm:cxn modelId="{EE7D6E86-E437-4322-9131-E996BFB1E022}" type="presParOf" srcId="{7EAFBD27-0BB8-40F1-B70E-DE9DE9460196}" destId="{A7377AB4-3036-4C63-B8D4-32E43045B312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3D58FF-3C8D-4F36-A9B4-A72CB5543DB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263FF86-37D9-43B1-BF7B-45DEE2CAB41B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Кафедра экономики и менеджмента</a:t>
          </a:r>
          <a:endParaRPr lang="cs-CZ" sz="1400" dirty="0">
            <a:latin typeface="Arial" pitchFamily="34" charset="0"/>
            <a:cs typeface="Arial" pitchFamily="34" charset="0"/>
          </a:endParaRPr>
        </a:p>
      </dgm:t>
    </dgm:pt>
    <dgm:pt modelId="{D6FFFFF8-330A-4344-827B-B2B2320B1FFB}" type="parTrans" cxnId="{ABDD87AD-83A7-4A3F-980E-FD4ECC837696}">
      <dgm:prSet/>
      <dgm:spPr/>
      <dgm:t>
        <a:bodyPr/>
        <a:lstStyle/>
        <a:p>
          <a:endParaRPr lang="cs-CZ"/>
        </a:p>
      </dgm:t>
    </dgm:pt>
    <dgm:pt modelId="{F0B42B91-A436-47E9-B548-9E440894F1E9}" type="sibTrans" cxnId="{ABDD87AD-83A7-4A3F-980E-FD4ECC837696}">
      <dgm:prSet/>
      <dgm:spPr/>
      <dgm:t>
        <a:bodyPr/>
        <a:lstStyle/>
        <a:p>
          <a:endParaRPr lang="cs-CZ"/>
        </a:p>
      </dgm:t>
    </dgm:pt>
    <dgm:pt modelId="{9D0586F3-CAE0-440A-B53F-3C7E53E65C99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Кафедра строительства</a:t>
          </a:r>
          <a:endParaRPr lang="cs-CZ" sz="1400" dirty="0">
            <a:latin typeface="Arial" pitchFamily="34" charset="0"/>
            <a:cs typeface="Arial" pitchFamily="34" charset="0"/>
          </a:endParaRPr>
        </a:p>
      </dgm:t>
    </dgm:pt>
    <dgm:pt modelId="{77DC39B1-4B44-4AA3-A2DE-7242A2F1C3D3}" type="parTrans" cxnId="{4B54F44A-6954-4F96-AFDF-FEDF9785F237}">
      <dgm:prSet/>
      <dgm:spPr/>
      <dgm:t>
        <a:bodyPr/>
        <a:lstStyle/>
        <a:p>
          <a:endParaRPr lang="cs-CZ"/>
        </a:p>
      </dgm:t>
    </dgm:pt>
    <dgm:pt modelId="{B4B9F2A2-A99C-4C1D-B90D-2EA5F50C4E41}" type="sibTrans" cxnId="{4B54F44A-6954-4F96-AFDF-FEDF9785F237}">
      <dgm:prSet/>
      <dgm:spPr/>
      <dgm:t>
        <a:bodyPr/>
        <a:lstStyle/>
        <a:p>
          <a:endParaRPr lang="cs-CZ"/>
        </a:p>
      </dgm:t>
    </dgm:pt>
    <dgm:pt modelId="{B35505B7-B10F-45AE-B42D-E7B95AA9376E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Кафедра транспорта и логистики</a:t>
          </a:r>
          <a:endParaRPr lang="cs-CZ" sz="1400" dirty="0">
            <a:latin typeface="Arial" pitchFamily="34" charset="0"/>
            <a:cs typeface="Arial" pitchFamily="34" charset="0"/>
          </a:endParaRPr>
        </a:p>
      </dgm:t>
    </dgm:pt>
    <dgm:pt modelId="{BDEEC23A-986B-4F18-8A94-C00A9102D5FA}" type="parTrans" cxnId="{43B99AF8-BD50-498A-A631-A149ED280B9A}">
      <dgm:prSet/>
      <dgm:spPr/>
      <dgm:t>
        <a:bodyPr/>
        <a:lstStyle/>
        <a:p>
          <a:endParaRPr lang="cs-CZ"/>
        </a:p>
      </dgm:t>
    </dgm:pt>
    <dgm:pt modelId="{3520AE2F-B4E1-49B8-9458-6A4669E79EA9}" type="sibTrans" cxnId="{43B99AF8-BD50-498A-A631-A149ED280B9A}">
      <dgm:prSet/>
      <dgm:spPr/>
      <dgm:t>
        <a:bodyPr/>
        <a:lstStyle/>
        <a:p>
          <a:endParaRPr lang="cs-CZ"/>
        </a:p>
      </dgm:t>
    </dgm:pt>
    <dgm:pt modelId="{A2D2E4D5-38F2-46F9-834F-4B42A70E3DC4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Кафедра машиностроения</a:t>
          </a:r>
          <a:endParaRPr lang="cs-CZ" sz="1400" dirty="0">
            <a:latin typeface="Arial" pitchFamily="34" charset="0"/>
            <a:cs typeface="Arial" pitchFamily="34" charset="0"/>
          </a:endParaRPr>
        </a:p>
      </dgm:t>
    </dgm:pt>
    <dgm:pt modelId="{6F13C5B8-5BDC-40A1-B36D-97BCCE6157E1}" type="parTrans" cxnId="{51FF98A6-9856-46F6-AA26-AF298685CE72}">
      <dgm:prSet/>
      <dgm:spPr/>
      <dgm:t>
        <a:bodyPr/>
        <a:lstStyle/>
        <a:p>
          <a:endParaRPr lang="cs-CZ"/>
        </a:p>
      </dgm:t>
    </dgm:pt>
    <dgm:pt modelId="{782910D9-36EA-4481-B7E4-28D4DCE0CD11}" type="sibTrans" cxnId="{51FF98A6-9856-46F6-AA26-AF298685CE72}">
      <dgm:prSet/>
      <dgm:spPr/>
      <dgm:t>
        <a:bodyPr/>
        <a:lstStyle/>
        <a:p>
          <a:endParaRPr lang="cs-CZ"/>
        </a:p>
      </dgm:t>
    </dgm:pt>
    <dgm:pt modelId="{AB5B39F9-182A-49AD-B152-4FAFE6E364AB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Кафедра естественных наук</a:t>
          </a:r>
          <a:endParaRPr lang="cs-CZ" sz="1400" dirty="0">
            <a:latin typeface="Arial" pitchFamily="34" charset="0"/>
            <a:cs typeface="Arial" pitchFamily="34" charset="0"/>
          </a:endParaRPr>
        </a:p>
      </dgm:t>
    </dgm:pt>
    <dgm:pt modelId="{558BDBBC-A751-4023-879A-9B388F5224FC}" type="parTrans" cxnId="{9D6DE0AD-90CE-4CAB-97C5-EBD8C8941C40}">
      <dgm:prSet/>
      <dgm:spPr/>
      <dgm:t>
        <a:bodyPr/>
        <a:lstStyle/>
        <a:p>
          <a:endParaRPr lang="cs-CZ"/>
        </a:p>
      </dgm:t>
    </dgm:pt>
    <dgm:pt modelId="{8B2CDAA8-5960-4837-97A5-EC5A8EDC6EA8}" type="sibTrans" cxnId="{9D6DE0AD-90CE-4CAB-97C5-EBD8C8941C40}">
      <dgm:prSet/>
      <dgm:spPr/>
      <dgm:t>
        <a:bodyPr/>
        <a:lstStyle/>
        <a:p>
          <a:endParaRPr lang="cs-CZ"/>
        </a:p>
      </dgm:t>
    </dgm:pt>
    <dgm:pt modelId="{6D3E62D7-5433-4A4C-820D-DDFAD88881A4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- </a:t>
          </a:r>
          <a:r>
            <a:rPr lang="ru-RU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Кафедра иностранных языков</a:t>
          </a:r>
          <a:endParaRPr lang="cs-CZ" sz="1400" dirty="0">
            <a:latin typeface="Arial" pitchFamily="34" charset="0"/>
            <a:cs typeface="Arial" pitchFamily="34" charset="0"/>
          </a:endParaRPr>
        </a:p>
      </dgm:t>
    </dgm:pt>
    <dgm:pt modelId="{2443E3DB-B728-4283-BD4D-D48AB4BACA8E}" type="parTrans" cxnId="{3630717D-94AE-43FC-AB3F-E8EFE2D83233}">
      <dgm:prSet/>
      <dgm:spPr/>
      <dgm:t>
        <a:bodyPr/>
        <a:lstStyle/>
        <a:p>
          <a:endParaRPr lang="cs-CZ"/>
        </a:p>
      </dgm:t>
    </dgm:pt>
    <dgm:pt modelId="{26A9356A-1F33-42ED-953D-9E3C51502B70}" type="sibTrans" cxnId="{3630717D-94AE-43FC-AB3F-E8EFE2D83233}">
      <dgm:prSet/>
      <dgm:spPr/>
      <dgm:t>
        <a:bodyPr/>
        <a:lstStyle/>
        <a:p>
          <a:endParaRPr lang="cs-CZ"/>
        </a:p>
      </dgm:t>
    </dgm:pt>
    <dgm:pt modelId="{E8B83ABE-769A-417B-BD81-6287D617D1EC}" type="pres">
      <dgm:prSet presAssocID="{C73D58FF-3C8D-4F36-A9B4-A72CB5543DB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E975BE1-8ED3-4379-BA77-0F398554128E}" type="pres">
      <dgm:prSet presAssocID="{D263FF86-37D9-43B1-BF7B-45DEE2CAB41B}" presName="node" presStyleLbl="node1" presStyleIdx="0" presStyleCnt="6" custScaleX="17602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C5F82DE-EFCD-43BA-ACA6-5C7B516F6D9A}" type="pres">
      <dgm:prSet presAssocID="{D263FF86-37D9-43B1-BF7B-45DEE2CAB41B}" presName="spNode" presStyleCnt="0"/>
      <dgm:spPr/>
    </dgm:pt>
    <dgm:pt modelId="{DC5C73C1-2CDB-4666-81B6-4B0A605AB129}" type="pres">
      <dgm:prSet presAssocID="{F0B42B91-A436-47E9-B548-9E440894F1E9}" presName="sibTrans" presStyleLbl="sibTrans1D1" presStyleIdx="0" presStyleCnt="6"/>
      <dgm:spPr/>
      <dgm:t>
        <a:bodyPr/>
        <a:lstStyle/>
        <a:p>
          <a:endParaRPr lang="cs-CZ"/>
        </a:p>
      </dgm:t>
    </dgm:pt>
    <dgm:pt modelId="{F9313698-4214-4EBF-8C1E-0F8B56B24651}" type="pres">
      <dgm:prSet presAssocID="{9D0586F3-CAE0-440A-B53F-3C7E53E65C99}" presName="node" presStyleLbl="node1" presStyleIdx="1" presStyleCnt="6" custScaleX="12037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BC71F6C-B467-40E4-B588-2702E3D80C88}" type="pres">
      <dgm:prSet presAssocID="{9D0586F3-CAE0-440A-B53F-3C7E53E65C99}" presName="spNode" presStyleCnt="0"/>
      <dgm:spPr/>
    </dgm:pt>
    <dgm:pt modelId="{BC6688B5-8069-4021-BA35-05C8350D8015}" type="pres">
      <dgm:prSet presAssocID="{B4B9F2A2-A99C-4C1D-B90D-2EA5F50C4E41}" presName="sibTrans" presStyleLbl="sibTrans1D1" presStyleIdx="1" presStyleCnt="6"/>
      <dgm:spPr/>
      <dgm:t>
        <a:bodyPr/>
        <a:lstStyle/>
        <a:p>
          <a:endParaRPr lang="cs-CZ"/>
        </a:p>
      </dgm:t>
    </dgm:pt>
    <dgm:pt modelId="{BEB00C1E-F1E7-4FE7-A6C3-9ABEB5271950}" type="pres">
      <dgm:prSet presAssocID="{B35505B7-B10F-45AE-B42D-E7B95AA9376E}" presName="node" presStyleLbl="node1" presStyleIdx="2" presStyleCnt="6" custScaleX="1085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F4D2E7D-4838-4C07-9F1D-6B8DAB184A08}" type="pres">
      <dgm:prSet presAssocID="{B35505B7-B10F-45AE-B42D-E7B95AA9376E}" presName="spNode" presStyleCnt="0"/>
      <dgm:spPr/>
    </dgm:pt>
    <dgm:pt modelId="{B7292D9E-2001-4D20-AE3F-A5337B796BAC}" type="pres">
      <dgm:prSet presAssocID="{3520AE2F-B4E1-49B8-9458-6A4669E79EA9}" presName="sibTrans" presStyleLbl="sibTrans1D1" presStyleIdx="2" presStyleCnt="6"/>
      <dgm:spPr/>
      <dgm:t>
        <a:bodyPr/>
        <a:lstStyle/>
        <a:p>
          <a:endParaRPr lang="cs-CZ"/>
        </a:p>
      </dgm:t>
    </dgm:pt>
    <dgm:pt modelId="{6EC5ED6F-AF0B-4E8C-8369-641AADDF6DAB}" type="pres">
      <dgm:prSet presAssocID="{A2D2E4D5-38F2-46F9-834F-4B42A70E3DC4}" presName="node" presStyleLbl="node1" presStyleIdx="3" presStyleCnt="6" custScaleX="17686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0068740-459C-4179-AB00-934183EDBC0A}" type="pres">
      <dgm:prSet presAssocID="{A2D2E4D5-38F2-46F9-834F-4B42A70E3DC4}" presName="spNode" presStyleCnt="0"/>
      <dgm:spPr/>
    </dgm:pt>
    <dgm:pt modelId="{0DC3BC13-3BE8-43C9-8863-07129E40C58C}" type="pres">
      <dgm:prSet presAssocID="{782910D9-36EA-4481-B7E4-28D4DCE0CD11}" presName="sibTrans" presStyleLbl="sibTrans1D1" presStyleIdx="3" presStyleCnt="6"/>
      <dgm:spPr/>
      <dgm:t>
        <a:bodyPr/>
        <a:lstStyle/>
        <a:p>
          <a:endParaRPr lang="cs-CZ"/>
        </a:p>
      </dgm:t>
    </dgm:pt>
    <dgm:pt modelId="{47B9A811-0AF1-452E-AACD-6A96A8CF89BD}" type="pres">
      <dgm:prSet presAssocID="{AB5B39F9-182A-49AD-B152-4FAFE6E364AB}" presName="node" presStyleLbl="node1" presStyleIdx="4" presStyleCnt="6" custScaleX="10976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76973A-96B8-41B1-B58B-301C0734DF87}" type="pres">
      <dgm:prSet presAssocID="{AB5B39F9-182A-49AD-B152-4FAFE6E364AB}" presName="spNode" presStyleCnt="0"/>
      <dgm:spPr/>
    </dgm:pt>
    <dgm:pt modelId="{2498080B-AE09-4A6E-A90F-EAB9B39DDFB1}" type="pres">
      <dgm:prSet presAssocID="{8B2CDAA8-5960-4837-97A5-EC5A8EDC6EA8}" presName="sibTrans" presStyleLbl="sibTrans1D1" presStyleIdx="4" presStyleCnt="6"/>
      <dgm:spPr/>
      <dgm:t>
        <a:bodyPr/>
        <a:lstStyle/>
        <a:p>
          <a:endParaRPr lang="cs-CZ"/>
        </a:p>
      </dgm:t>
    </dgm:pt>
    <dgm:pt modelId="{A31375CE-8679-48CC-9B05-71CD7864F604}" type="pres">
      <dgm:prSet presAssocID="{6D3E62D7-5433-4A4C-820D-DDFAD88881A4}" presName="node" presStyleLbl="node1" presStyleIdx="5" presStyleCnt="6" custScaleX="12121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A8566F7-E8B0-4F19-945D-5B7A5A425AD2}" type="pres">
      <dgm:prSet presAssocID="{6D3E62D7-5433-4A4C-820D-DDFAD88881A4}" presName="spNode" presStyleCnt="0"/>
      <dgm:spPr/>
    </dgm:pt>
    <dgm:pt modelId="{AD0A856B-5F17-4A46-9BB1-7E8A104DCECC}" type="pres">
      <dgm:prSet presAssocID="{26A9356A-1F33-42ED-953D-9E3C51502B70}" presName="sibTrans" presStyleLbl="sibTrans1D1" presStyleIdx="5" presStyleCnt="6"/>
      <dgm:spPr/>
      <dgm:t>
        <a:bodyPr/>
        <a:lstStyle/>
        <a:p>
          <a:endParaRPr lang="cs-CZ"/>
        </a:p>
      </dgm:t>
    </dgm:pt>
  </dgm:ptLst>
  <dgm:cxnLst>
    <dgm:cxn modelId="{C2F17E1F-102B-4F6D-8684-466DADF42AE6}" type="presOf" srcId="{A2D2E4D5-38F2-46F9-834F-4B42A70E3DC4}" destId="{6EC5ED6F-AF0B-4E8C-8369-641AADDF6DAB}" srcOrd="0" destOrd="0" presId="urn:microsoft.com/office/officeart/2005/8/layout/cycle6"/>
    <dgm:cxn modelId="{E0B2C5B6-3E8E-4DE1-99D9-E0E6C631B299}" type="presOf" srcId="{6D3E62D7-5433-4A4C-820D-DDFAD88881A4}" destId="{A31375CE-8679-48CC-9B05-71CD7864F604}" srcOrd="0" destOrd="0" presId="urn:microsoft.com/office/officeart/2005/8/layout/cycle6"/>
    <dgm:cxn modelId="{E19D15B2-51F4-4001-ADC8-B1F781A5C614}" type="presOf" srcId="{AB5B39F9-182A-49AD-B152-4FAFE6E364AB}" destId="{47B9A811-0AF1-452E-AACD-6A96A8CF89BD}" srcOrd="0" destOrd="0" presId="urn:microsoft.com/office/officeart/2005/8/layout/cycle6"/>
    <dgm:cxn modelId="{05E333AA-BC3A-4A4F-B7E7-6536C56A4529}" type="presOf" srcId="{F0B42B91-A436-47E9-B548-9E440894F1E9}" destId="{DC5C73C1-2CDB-4666-81B6-4B0A605AB129}" srcOrd="0" destOrd="0" presId="urn:microsoft.com/office/officeart/2005/8/layout/cycle6"/>
    <dgm:cxn modelId="{16704943-8F94-4B1E-92B4-DD9DEC110A11}" type="presOf" srcId="{8B2CDAA8-5960-4837-97A5-EC5A8EDC6EA8}" destId="{2498080B-AE09-4A6E-A90F-EAB9B39DDFB1}" srcOrd="0" destOrd="0" presId="urn:microsoft.com/office/officeart/2005/8/layout/cycle6"/>
    <dgm:cxn modelId="{C965C18F-3047-4F1B-B134-4725EAB38B4F}" type="presOf" srcId="{9D0586F3-CAE0-440A-B53F-3C7E53E65C99}" destId="{F9313698-4214-4EBF-8C1E-0F8B56B24651}" srcOrd="0" destOrd="0" presId="urn:microsoft.com/office/officeart/2005/8/layout/cycle6"/>
    <dgm:cxn modelId="{774E43B2-B9B4-45BD-B207-4778AF91FBEA}" type="presOf" srcId="{C73D58FF-3C8D-4F36-A9B4-A72CB5543DB4}" destId="{E8B83ABE-769A-417B-BD81-6287D617D1EC}" srcOrd="0" destOrd="0" presId="urn:microsoft.com/office/officeart/2005/8/layout/cycle6"/>
    <dgm:cxn modelId="{1162E3DC-BA5A-4971-88BB-62EC3E28FE0A}" type="presOf" srcId="{B4B9F2A2-A99C-4C1D-B90D-2EA5F50C4E41}" destId="{BC6688B5-8069-4021-BA35-05C8350D8015}" srcOrd="0" destOrd="0" presId="urn:microsoft.com/office/officeart/2005/8/layout/cycle6"/>
    <dgm:cxn modelId="{4B54F44A-6954-4F96-AFDF-FEDF9785F237}" srcId="{C73D58FF-3C8D-4F36-A9B4-A72CB5543DB4}" destId="{9D0586F3-CAE0-440A-B53F-3C7E53E65C99}" srcOrd="1" destOrd="0" parTransId="{77DC39B1-4B44-4AA3-A2DE-7242A2F1C3D3}" sibTransId="{B4B9F2A2-A99C-4C1D-B90D-2EA5F50C4E41}"/>
    <dgm:cxn modelId="{7E5DE8F5-3959-48A1-A630-75BF84AE1511}" type="presOf" srcId="{B35505B7-B10F-45AE-B42D-E7B95AA9376E}" destId="{BEB00C1E-F1E7-4FE7-A6C3-9ABEB5271950}" srcOrd="0" destOrd="0" presId="urn:microsoft.com/office/officeart/2005/8/layout/cycle6"/>
    <dgm:cxn modelId="{51FF98A6-9856-46F6-AA26-AF298685CE72}" srcId="{C73D58FF-3C8D-4F36-A9B4-A72CB5543DB4}" destId="{A2D2E4D5-38F2-46F9-834F-4B42A70E3DC4}" srcOrd="3" destOrd="0" parTransId="{6F13C5B8-5BDC-40A1-B36D-97BCCE6157E1}" sibTransId="{782910D9-36EA-4481-B7E4-28D4DCE0CD11}"/>
    <dgm:cxn modelId="{3630717D-94AE-43FC-AB3F-E8EFE2D83233}" srcId="{C73D58FF-3C8D-4F36-A9B4-A72CB5543DB4}" destId="{6D3E62D7-5433-4A4C-820D-DDFAD88881A4}" srcOrd="5" destOrd="0" parTransId="{2443E3DB-B728-4283-BD4D-D48AB4BACA8E}" sibTransId="{26A9356A-1F33-42ED-953D-9E3C51502B70}"/>
    <dgm:cxn modelId="{8612F07D-89DF-4AAD-BF27-2A8A246ADD51}" type="presOf" srcId="{D263FF86-37D9-43B1-BF7B-45DEE2CAB41B}" destId="{8E975BE1-8ED3-4379-BA77-0F398554128E}" srcOrd="0" destOrd="0" presId="urn:microsoft.com/office/officeart/2005/8/layout/cycle6"/>
    <dgm:cxn modelId="{5C2AF265-0644-4620-9BE8-623CACC6C835}" type="presOf" srcId="{782910D9-36EA-4481-B7E4-28D4DCE0CD11}" destId="{0DC3BC13-3BE8-43C9-8863-07129E40C58C}" srcOrd="0" destOrd="0" presId="urn:microsoft.com/office/officeart/2005/8/layout/cycle6"/>
    <dgm:cxn modelId="{17147EDD-1E3C-4CF2-B9DF-1CF10D6A7425}" type="presOf" srcId="{3520AE2F-B4E1-49B8-9458-6A4669E79EA9}" destId="{B7292D9E-2001-4D20-AE3F-A5337B796BAC}" srcOrd="0" destOrd="0" presId="urn:microsoft.com/office/officeart/2005/8/layout/cycle6"/>
    <dgm:cxn modelId="{ABDD87AD-83A7-4A3F-980E-FD4ECC837696}" srcId="{C73D58FF-3C8D-4F36-A9B4-A72CB5543DB4}" destId="{D263FF86-37D9-43B1-BF7B-45DEE2CAB41B}" srcOrd="0" destOrd="0" parTransId="{D6FFFFF8-330A-4344-827B-B2B2320B1FFB}" sibTransId="{F0B42B91-A436-47E9-B548-9E440894F1E9}"/>
    <dgm:cxn modelId="{81DED039-6C1E-48DA-88EA-B3383DCF6F7A}" type="presOf" srcId="{26A9356A-1F33-42ED-953D-9E3C51502B70}" destId="{AD0A856B-5F17-4A46-9BB1-7E8A104DCECC}" srcOrd="0" destOrd="0" presId="urn:microsoft.com/office/officeart/2005/8/layout/cycle6"/>
    <dgm:cxn modelId="{9D6DE0AD-90CE-4CAB-97C5-EBD8C8941C40}" srcId="{C73D58FF-3C8D-4F36-A9B4-A72CB5543DB4}" destId="{AB5B39F9-182A-49AD-B152-4FAFE6E364AB}" srcOrd="4" destOrd="0" parTransId="{558BDBBC-A751-4023-879A-9B388F5224FC}" sibTransId="{8B2CDAA8-5960-4837-97A5-EC5A8EDC6EA8}"/>
    <dgm:cxn modelId="{43B99AF8-BD50-498A-A631-A149ED280B9A}" srcId="{C73D58FF-3C8D-4F36-A9B4-A72CB5543DB4}" destId="{B35505B7-B10F-45AE-B42D-E7B95AA9376E}" srcOrd="2" destOrd="0" parTransId="{BDEEC23A-986B-4F18-8A94-C00A9102D5FA}" sibTransId="{3520AE2F-B4E1-49B8-9458-6A4669E79EA9}"/>
    <dgm:cxn modelId="{87309DD2-22EC-4159-8922-63847C07730D}" type="presParOf" srcId="{E8B83ABE-769A-417B-BD81-6287D617D1EC}" destId="{8E975BE1-8ED3-4379-BA77-0F398554128E}" srcOrd="0" destOrd="0" presId="urn:microsoft.com/office/officeart/2005/8/layout/cycle6"/>
    <dgm:cxn modelId="{23E0DE84-376C-428B-8D47-D00E6D56DEA6}" type="presParOf" srcId="{E8B83ABE-769A-417B-BD81-6287D617D1EC}" destId="{1C5F82DE-EFCD-43BA-ACA6-5C7B516F6D9A}" srcOrd="1" destOrd="0" presId="urn:microsoft.com/office/officeart/2005/8/layout/cycle6"/>
    <dgm:cxn modelId="{02B25FFF-8DA2-41A8-ADDC-D49E8FB0A334}" type="presParOf" srcId="{E8B83ABE-769A-417B-BD81-6287D617D1EC}" destId="{DC5C73C1-2CDB-4666-81B6-4B0A605AB129}" srcOrd="2" destOrd="0" presId="urn:microsoft.com/office/officeart/2005/8/layout/cycle6"/>
    <dgm:cxn modelId="{6DFC8683-0E2A-4FD6-AAA1-88CAA9C8420D}" type="presParOf" srcId="{E8B83ABE-769A-417B-BD81-6287D617D1EC}" destId="{F9313698-4214-4EBF-8C1E-0F8B56B24651}" srcOrd="3" destOrd="0" presId="urn:microsoft.com/office/officeart/2005/8/layout/cycle6"/>
    <dgm:cxn modelId="{2699E780-2C98-4406-BDCA-855B4CBF3552}" type="presParOf" srcId="{E8B83ABE-769A-417B-BD81-6287D617D1EC}" destId="{3BC71F6C-B467-40E4-B588-2702E3D80C88}" srcOrd="4" destOrd="0" presId="urn:microsoft.com/office/officeart/2005/8/layout/cycle6"/>
    <dgm:cxn modelId="{840C400C-9465-492E-A474-7E576471077A}" type="presParOf" srcId="{E8B83ABE-769A-417B-BD81-6287D617D1EC}" destId="{BC6688B5-8069-4021-BA35-05C8350D8015}" srcOrd="5" destOrd="0" presId="urn:microsoft.com/office/officeart/2005/8/layout/cycle6"/>
    <dgm:cxn modelId="{EDF5E9E3-3E0B-4492-AA1F-AB5D82B6881F}" type="presParOf" srcId="{E8B83ABE-769A-417B-BD81-6287D617D1EC}" destId="{BEB00C1E-F1E7-4FE7-A6C3-9ABEB5271950}" srcOrd="6" destOrd="0" presId="urn:microsoft.com/office/officeart/2005/8/layout/cycle6"/>
    <dgm:cxn modelId="{04FB366A-6F6E-451D-B20C-2A1AAC27BEDF}" type="presParOf" srcId="{E8B83ABE-769A-417B-BD81-6287D617D1EC}" destId="{5F4D2E7D-4838-4C07-9F1D-6B8DAB184A08}" srcOrd="7" destOrd="0" presId="urn:microsoft.com/office/officeart/2005/8/layout/cycle6"/>
    <dgm:cxn modelId="{E99A2608-BF7C-4D28-9641-FF645E4433A4}" type="presParOf" srcId="{E8B83ABE-769A-417B-BD81-6287D617D1EC}" destId="{B7292D9E-2001-4D20-AE3F-A5337B796BAC}" srcOrd="8" destOrd="0" presId="urn:microsoft.com/office/officeart/2005/8/layout/cycle6"/>
    <dgm:cxn modelId="{F21AD3E5-A748-434E-B949-0D74459C73D5}" type="presParOf" srcId="{E8B83ABE-769A-417B-BD81-6287D617D1EC}" destId="{6EC5ED6F-AF0B-4E8C-8369-641AADDF6DAB}" srcOrd="9" destOrd="0" presId="urn:microsoft.com/office/officeart/2005/8/layout/cycle6"/>
    <dgm:cxn modelId="{84BCF8C7-7B9A-4D4B-A372-6BDFB19445AA}" type="presParOf" srcId="{E8B83ABE-769A-417B-BD81-6287D617D1EC}" destId="{90068740-459C-4179-AB00-934183EDBC0A}" srcOrd="10" destOrd="0" presId="urn:microsoft.com/office/officeart/2005/8/layout/cycle6"/>
    <dgm:cxn modelId="{99E8BB9B-845E-4E4A-BD09-60BA74952D85}" type="presParOf" srcId="{E8B83ABE-769A-417B-BD81-6287D617D1EC}" destId="{0DC3BC13-3BE8-43C9-8863-07129E40C58C}" srcOrd="11" destOrd="0" presId="urn:microsoft.com/office/officeart/2005/8/layout/cycle6"/>
    <dgm:cxn modelId="{9780DEBE-50BA-4D2A-A1B0-361DB2B74BE0}" type="presParOf" srcId="{E8B83ABE-769A-417B-BD81-6287D617D1EC}" destId="{47B9A811-0AF1-452E-AACD-6A96A8CF89BD}" srcOrd="12" destOrd="0" presId="urn:microsoft.com/office/officeart/2005/8/layout/cycle6"/>
    <dgm:cxn modelId="{118552B1-FEE5-40C1-89E7-6FE876E4B920}" type="presParOf" srcId="{E8B83ABE-769A-417B-BD81-6287D617D1EC}" destId="{A876973A-96B8-41B1-B58B-301C0734DF87}" srcOrd="13" destOrd="0" presId="urn:microsoft.com/office/officeart/2005/8/layout/cycle6"/>
    <dgm:cxn modelId="{D10E9C4D-EE4C-4BA3-9103-5D8935CDD99F}" type="presParOf" srcId="{E8B83ABE-769A-417B-BD81-6287D617D1EC}" destId="{2498080B-AE09-4A6E-A90F-EAB9B39DDFB1}" srcOrd="14" destOrd="0" presId="urn:microsoft.com/office/officeart/2005/8/layout/cycle6"/>
    <dgm:cxn modelId="{7073A0EC-3E27-477A-915D-1E97FFC3A646}" type="presParOf" srcId="{E8B83ABE-769A-417B-BD81-6287D617D1EC}" destId="{A31375CE-8679-48CC-9B05-71CD7864F604}" srcOrd="15" destOrd="0" presId="urn:microsoft.com/office/officeart/2005/8/layout/cycle6"/>
    <dgm:cxn modelId="{9D2FFB04-92FD-4485-942F-46ABD150E81D}" type="presParOf" srcId="{E8B83ABE-769A-417B-BD81-6287D617D1EC}" destId="{6A8566F7-E8B0-4F19-945D-5B7A5A425AD2}" srcOrd="16" destOrd="0" presId="urn:microsoft.com/office/officeart/2005/8/layout/cycle6"/>
    <dgm:cxn modelId="{CFC098CF-66C0-42DD-8686-087271A0734C}" type="presParOf" srcId="{E8B83ABE-769A-417B-BD81-6287D617D1EC}" destId="{AD0A856B-5F17-4A46-9BB1-7E8A104DCECC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044D47-DC71-4FE9-ABF9-70E7894AE0FA}">
      <dsp:nvSpPr>
        <dsp:cNvPr id="0" name=""/>
        <dsp:cNvSpPr/>
      </dsp:nvSpPr>
      <dsp:spPr>
        <a:xfrm>
          <a:off x="2267301" y="280157"/>
          <a:ext cx="3801808" cy="3801808"/>
        </a:xfrm>
        <a:prstGeom prst="pie">
          <a:avLst>
            <a:gd name="adj1" fmla="val 16200000"/>
            <a:gd name="adj2" fmla="val 2052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кампус с современной базой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4250578" y="919223"/>
        <a:ext cx="1222010" cy="814673"/>
      </dsp:txXfrm>
    </dsp:sp>
    <dsp:sp modelId="{743D4C2F-B4F1-45F1-B9FF-D1B1DF0B98C5}">
      <dsp:nvSpPr>
        <dsp:cNvPr id="0" name=""/>
        <dsp:cNvSpPr/>
      </dsp:nvSpPr>
      <dsp:spPr>
        <a:xfrm>
          <a:off x="2299888" y="381538"/>
          <a:ext cx="3801808" cy="3801808"/>
        </a:xfrm>
        <a:prstGeom prst="pie">
          <a:avLst>
            <a:gd name="adj1" fmla="val 20520000"/>
            <a:gd name="adj2" fmla="val 324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общежитие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4748434" y="2118603"/>
        <a:ext cx="1131490" cy="905192"/>
      </dsp:txXfrm>
    </dsp:sp>
    <dsp:sp modelId="{409A08C7-0711-455A-9C4C-F1A8EB7D41AD}">
      <dsp:nvSpPr>
        <dsp:cNvPr id="0" name=""/>
        <dsp:cNvSpPr/>
      </dsp:nvSpPr>
      <dsp:spPr>
        <a:xfrm>
          <a:off x="2213895" y="443996"/>
          <a:ext cx="3801808" cy="3801808"/>
        </a:xfrm>
        <a:prstGeom prst="pie">
          <a:avLst>
            <a:gd name="adj1" fmla="val 3240000"/>
            <a:gd name="adj2" fmla="val 756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столовая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3571684" y="3114315"/>
        <a:ext cx="1086231" cy="995711"/>
      </dsp:txXfrm>
    </dsp:sp>
    <dsp:sp modelId="{54906FAE-7122-46CE-8A78-D2FB5CC19381}">
      <dsp:nvSpPr>
        <dsp:cNvPr id="0" name=""/>
        <dsp:cNvSpPr/>
      </dsp:nvSpPr>
      <dsp:spPr>
        <a:xfrm>
          <a:off x="2170596" y="388648"/>
          <a:ext cx="3801808" cy="3801808"/>
        </a:xfrm>
        <a:prstGeom prst="pie">
          <a:avLst>
            <a:gd name="adj1" fmla="val 7560000"/>
            <a:gd name="adj2" fmla="val 1188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библиотека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2392368" y="2125712"/>
        <a:ext cx="1131490" cy="905192"/>
      </dsp:txXfrm>
    </dsp:sp>
    <dsp:sp modelId="{C2FD36CC-28AD-44A7-A69C-9E6F41DC114D}">
      <dsp:nvSpPr>
        <dsp:cNvPr id="0" name=""/>
        <dsp:cNvSpPr/>
      </dsp:nvSpPr>
      <dsp:spPr>
        <a:xfrm>
          <a:off x="2170601" y="244610"/>
          <a:ext cx="3801808" cy="3801808"/>
        </a:xfrm>
        <a:prstGeom prst="pie">
          <a:avLst>
            <a:gd name="adj1" fmla="val 11880000"/>
            <a:gd name="adj2" fmla="val 1620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возможности для проведения свободного 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2767123" y="883676"/>
        <a:ext cx="1222010" cy="814673"/>
      </dsp:txXfrm>
    </dsp:sp>
    <dsp:sp modelId="{2A889A10-5530-4CB3-90AC-28E9DF6DB65F}">
      <dsp:nvSpPr>
        <dsp:cNvPr id="0" name=""/>
        <dsp:cNvSpPr/>
      </dsp:nvSpPr>
      <dsp:spPr>
        <a:xfrm>
          <a:off x="2031772" y="44807"/>
          <a:ext cx="4272509" cy="4272509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79BB3-87AB-43E3-A692-B0DA4E33A656}">
      <dsp:nvSpPr>
        <dsp:cNvPr id="0" name=""/>
        <dsp:cNvSpPr/>
      </dsp:nvSpPr>
      <dsp:spPr>
        <a:xfrm>
          <a:off x="2064801" y="146155"/>
          <a:ext cx="4272509" cy="4272509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C561C1-8AB8-4675-9EC2-86C40DA001A6}">
      <dsp:nvSpPr>
        <dsp:cNvPr id="0" name=""/>
        <dsp:cNvSpPr/>
      </dsp:nvSpPr>
      <dsp:spPr>
        <a:xfrm>
          <a:off x="1978545" y="208804"/>
          <a:ext cx="4272509" cy="4272509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40889-9EA3-4E8C-A46D-C80C850E2A6D}">
      <dsp:nvSpPr>
        <dsp:cNvPr id="0" name=""/>
        <dsp:cNvSpPr/>
      </dsp:nvSpPr>
      <dsp:spPr>
        <a:xfrm>
          <a:off x="1934983" y="153264"/>
          <a:ext cx="4272509" cy="4272509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4A953A-56F1-4112-8359-093F5EE37764}">
      <dsp:nvSpPr>
        <dsp:cNvPr id="0" name=""/>
        <dsp:cNvSpPr/>
      </dsp:nvSpPr>
      <dsp:spPr>
        <a:xfrm>
          <a:off x="1935430" y="9260"/>
          <a:ext cx="4272509" cy="4272509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030592-EFDB-42F4-B792-47474B1867A7}">
      <dsp:nvSpPr>
        <dsp:cNvPr id="0" name=""/>
        <dsp:cNvSpPr/>
      </dsp:nvSpPr>
      <dsp:spPr>
        <a:xfrm>
          <a:off x="1152127" y="0"/>
          <a:ext cx="4525963" cy="4525963"/>
        </a:xfrm>
        <a:prstGeom prst="triangl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16C0EA-084F-42C5-B8AB-AA5DFBF0AFC7}">
      <dsp:nvSpPr>
        <dsp:cNvPr id="0" name=""/>
        <dsp:cNvSpPr/>
      </dsp:nvSpPr>
      <dsp:spPr>
        <a:xfrm>
          <a:off x="2629940" y="454532"/>
          <a:ext cx="4445409" cy="7345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Экономика и менеджмент</a:t>
          </a:r>
          <a:endParaRPr lang="cs-CZ" sz="16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специальность «Экономика</a:t>
          </a:r>
          <a:r>
            <a:rPr lang="de-DE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предприятия»</a:t>
          </a:r>
          <a:endParaRPr lang="ru-RU" sz="1400" b="1" kern="1200" dirty="0">
            <a:latin typeface="Arial" pitchFamily="34" charset="0"/>
            <a:cs typeface="Arial" pitchFamily="34" charset="0"/>
          </a:endParaRPr>
        </a:p>
      </dsp:txBody>
      <dsp:txXfrm>
        <a:off x="2629940" y="454532"/>
        <a:ext cx="4445409" cy="734585"/>
      </dsp:txXfrm>
    </dsp:sp>
    <dsp:sp modelId="{38533E3D-D977-4B36-8015-A222BEDB8633}">
      <dsp:nvSpPr>
        <dsp:cNvPr id="0" name=""/>
        <dsp:cNvSpPr/>
      </dsp:nvSpPr>
      <dsp:spPr>
        <a:xfrm>
          <a:off x="2602625" y="1280940"/>
          <a:ext cx="4500040" cy="10458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Строительство</a:t>
          </a:r>
          <a:endParaRPr lang="cs-CZ" sz="16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специальность «Строительный менеджмент»</a:t>
          </a:r>
          <a:endParaRPr lang="ru-RU" sz="1400" b="1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специальность «Конструкция построек»</a:t>
          </a:r>
          <a:endParaRPr lang="ru-RU" sz="1400" b="1" kern="1200" dirty="0">
            <a:latin typeface="Arial" pitchFamily="34" charset="0"/>
            <a:cs typeface="Arial" pitchFamily="34" charset="0"/>
          </a:endParaRPr>
        </a:p>
      </dsp:txBody>
      <dsp:txXfrm>
        <a:off x="2602625" y="1280940"/>
        <a:ext cx="4500040" cy="1045850"/>
      </dsp:txXfrm>
    </dsp:sp>
    <dsp:sp modelId="{7949A239-2061-4E69-A051-27E6AE1E0BFD}">
      <dsp:nvSpPr>
        <dsp:cNvPr id="0" name=""/>
        <dsp:cNvSpPr/>
      </dsp:nvSpPr>
      <dsp:spPr>
        <a:xfrm>
          <a:off x="2594417" y="2418614"/>
          <a:ext cx="4516456" cy="7345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Транспортные технологии и линии</a:t>
          </a:r>
          <a:endParaRPr lang="cs-CZ" sz="16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специальность«Технология транспорта и перевозок»</a:t>
          </a:r>
          <a:endParaRPr lang="cs-CZ" sz="1400" b="1" kern="1200" dirty="0">
            <a:latin typeface="Arial" pitchFamily="34" charset="0"/>
            <a:cs typeface="Arial" pitchFamily="34" charset="0"/>
          </a:endParaRPr>
        </a:p>
      </dsp:txBody>
      <dsp:txXfrm>
        <a:off x="2594417" y="2418614"/>
        <a:ext cx="4516456" cy="734585"/>
      </dsp:txXfrm>
    </dsp:sp>
    <dsp:sp modelId="{C49793C8-E00A-49D3-9BDD-BF93A1049F27}">
      <dsp:nvSpPr>
        <dsp:cNvPr id="0" name=""/>
        <dsp:cNvSpPr/>
      </dsp:nvSpPr>
      <dsp:spPr>
        <a:xfrm>
          <a:off x="2634530" y="3245022"/>
          <a:ext cx="4436231" cy="7345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Машиностроение</a:t>
          </a:r>
          <a:endParaRPr lang="cs-CZ" sz="16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специальность «Машиностроение</a:t>
          </a:r>
          <a:r>
            <a:rPr lang="ru-RU" sz="1200" b="1" kern="1200" dirty="0" smtClean="0">
              <a:latin typeface="Arial" pitchFamily="34" charset="0"/>
              <a:cs typeface="Arial" pitchFamily="34" charset="0"/>
            </a:rPr>
            <a:t>»</a:t>
          </a:r>
          <a:endParaRPr lang="ru-RU" sz="1200" b="1" kern="1200" dirty="0">
            <a:latin typeface="Arial" pitchFamily="34" charset="0"/>
            <a:cs typeface="Arial" pitchFamily="34" charset="0"/>
          </a:endParaRPr>
        </a:p>
      </dsp:txBody>
      <dsp:txXfrm>
        <a:off x="2634530" y="3245022"/>
        <a:ext cx="4436231" cy="73458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975BE1-8ED3-4379-BA77-0F398554128E}">
      <dsp:nvSpPr>
        <dsp:cNvPr id="0" name=""/>
        <dsp:cNvSpPr/>
      </dsp:nvSpPr>
      <dsp:spPr>
        <a:xfrm>
          <a:off x="2968167" y="1682"/>
          <a:ext cx="2298762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Кафедра экономики и менеджмента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2968167" y="1682"/>
        <a:ext cx="2298762" cy="848878"/>
      </dsp:txXfrm>
    </dsp:sp>
    <dsp:sp modelId="{DC5C73C1-2CDB-4666-81B6-4B0A605AB129}">
      <dsp:nvSpPr>
        <dsp:cNvPr id="0" name=""/>
        <dsp:cNvSpPr/>
      </dsp:nvSpPr>
      <dsp:spPr>
        <a:xfrm>
          <a:off x="2114968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3154698" y="364608"/>
              </a:moveTo>
              <a:arcTo wR="2002580" hR="2002580" stAng="18307311" swAng="56333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313698-4214-4EBF-8C1E-0F8B56B24651}">
      <dsp:nvSpPr>
        <dsp:cNvPr id="0" name=""/>
        <dsp:cNvSpPr/>
      </dsp:nvSpPr>
      <dsp:spPr>
        <a:xfrm>
          <a:off x="5065838" y="1002972"/>
          <a:ext cx="1571992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Кафедра строительства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5065838" y="1002972"/>
        <a:ext cx="1571992" cy="848878"/>
      </dsp:txXfrm>
    </dsp:sp>
    <dsp:sp modelId="{BC6688B5-8069-4021-BA35-05C8350D8015}">
      <dsp:nvSpPr>
        <dsp:cNvPr id="0" name=""/>
        <dsp:cNvSpPr/>
      </dsp:nvSpPr>
      <dsp:spPr>
        <a:xfrm>
          <a:off x="2114968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3923570" y="1436786"/>
              </a:moveTo>
              <a:arcTo wR="2002580" hR="2002580" stAng="20615316" swAng="19693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B00C1E-F1E7-4FE7-A6C3-9ABEB5271950}">
      <dsp:nvSpPr>
        <dsp:cNvPr id="0" name=""/>
        <dsp:cNvSpPr/>
      </dsp:nvSpPr>
      <dsp:spPr>
        <a:xfrm>
          <a:off x="5143347" y="3005552"/>
          <a:ext cx="1416973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Кафедра транспорта и логистики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5143347" y="3005552"/>
        <a:ext cx="1416973" cy="848878"/>
      </dsp:txXfrm>
    </dsp:sp>
    <dsp:sp modelId="{B7292D9E-2001-4D20-AE3F-A5337B796BAC}">
      <dsp:nvSpPr>
        <dsp:cNvPr id="0" name=""/>
        <dsp:cNvSpPr/>
      </dsp:nvSpPr>
      <dsp:spPr>
        <a:xfrm>
          <a:off x="2114968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3406524" y="3430609"/>
              </a:moveTo>
              <a:arcTo wR="2002580" hR="2002580" stAng="2729236" swAng="55203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5ED6F-AF0B-4E8C-8369-641AADDF6DAB}">
      <dsp:nvSpPr>
        <dsp:cNvPr id="0" name=""/>
        <dsp:cNvSpPr/>
      </dsp:nvSpPr>
      <dsp:spPr>
        <a:xfrm>
          <a:off x="2962669" y="4006842"/>
          <a:ext cx="2309758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Кафедра машиностроения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2962669" y="4006842"/>
        <a:ext cx="2309758" cy="848878"/>
      </dsp:txXfrm>
    </dsp:sp>
    <dsp:sp modelId="{0DC3BC13-3BE8-43C9-8863-07129E40C58C}">
      <dsp:nvSpPr>
        <dsp:cNvPr id="0" name=""/>
        <dsp:cNvSpPr/>
      </dsp:nvSpPr>
      <dsp:spPr>
        <a:xfrm>
          <a:off x="2114968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845024" y="3636713"/>
              </a:moveTo>
              <a:arcTo wR="2002580" hR="2002580" stAng="7518735" swAng="55203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B9A811-0AF1-452E-AACD-6A96A8CF89BD}">
      <dsp:nvSpPr>
        <dsp:cNvPr id="0" name=""/>
        <dsp:cNvSpPr/>
      </dsp:nvSpPr>
      <dsp:spPr>
        <a:xfrm>
          <a:off x="1666529" y="3005552"/>
          <a:ext cx="1433468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Кафедра естественных наук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1666529" y="3005552"/>
        <a:ext cx="1433468" cy="848878"/>
      </dsp:txXfrm>
    </dsp:sp>
    <dsp:sp modelId="{2498080B-AE09-4A6E-A90F-EAB9B39DDFB1}">
      <dsp:nvSpPr>
        <dsp:cNvPr id="0" name=""/>
        <dsp:cNvSpPr/>
      </dsp:nvSpPr>
      <dsp:spPr>
        <a:xfrm>
          <a:off x="2114968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81589" y="2568373"/>
              </a:moveTo>
              <a:arcTo wR="2002580" hR="2002580" stAng="9815316" swAng="19693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1375CE-8679-48CC-9B05-71CD7864F604}">
      <dsp:nvSpPr>
        <dsp:cNvPr id="0" name=""/>
        <dsp:cNvSpPr/>
      </dsp:nvSpPr>
      <dsp:spPr>
        <a:xfrm>
          <a:off x="1591769" y="1002972"/>
          <a:ext cx="1582988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- </a:t>
          </a:r>
          <a:r>
            <a:rPr lang="ru-RU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Кафедра иностранных языков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1591769" y="1002972"/>
        <a:ext cx="1582988" cy="848878"/>
      </dsp:txXfrm>
    </dsp:sp>
    <dsp:sp modelId="{AD0A856B-5F17-4A46-9BB1-7E8A104DCECC}">
      <dsp:nvSpPr>
        <dsp:cNvPr id="0" name=""/>
        <dsp:cNvSpPr/>
      </dsp:nvSpPr>
      <dsp:spPr>
        <a:xfrm>
          <a:off x="2114968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598683" y="574504"/>
              </a:moveTo>
              <a:arcTo wR="2002580" hR="2002580" stAng="13529351" swAng="56333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2D4E9D8-2A81-4A42-8D75-01350E4E9B9E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B4B6039-0A11-4598-AA06-E47331592A8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615933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B173129-7BAA-4993-8F84-CE9333CAD649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dirty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F712DCC-7A0D-4678-9D70-C1BB36A6694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3664693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12DCC-7A0D-4678-9D70-C1BB36A66945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C35AD-3D20-4AB4-9166-E381450CFB8F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78C18-E28E-406B-B5D8-5070DCD9F9B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18DD6-3C57-4C69-A1AB-19C8B60CA3EC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A4D50-0E6C-4744-BA9C-80903AFAA9F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71916-2435-4C75-B6E1-51A6137221DE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1FB52-4BA0-460C-9220-CB99024BF1C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3B614-5ABC-48DB-BD39-349B0FB290AA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FEE15-AA85-44D0-A5ED-692D7E8116C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8E470-7179-42FE-A456-C3F7D0E374AD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E8942-DB66-41D0-95D8-B570904ED9F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88CF0-6E0C-482A-85BE-52EF74630E39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30D39-C52A-410D-A3E4-F99ADAD114D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3D16D-EF2C-4DBC-936A-94ADCD8C38C6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5B28A-5282-42C7-8A41-326ECDC3BF8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1FE11-C35B-4FB9-B54C-C6A85C7406B2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FD516-A6FA-4C29-B5F0-FD7420DE576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CDE97-ACFB-4EAD-8B65-040ADF738D80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01C65-9F93-4EEA-9552-3FED9168F2C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25DCB-4DBC-4882-9316-5BE0234E6E15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60E82-1F62-4169-9638-7F645B30D64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8D960-2327-42CD-88D6-908F84A55468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BBCE7-4E83-4B49-ACBB-F7998B45189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AC598F-84A8-43BB-8375-BF5890752340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DFE5F6-53D4-4562-9DD8-51532D59FD3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>
    <p:cover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5.png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jpeg"/><Relationship Id="rId1" Type="http://schemas.openxmlformats.org/officeDocument/2006/relationships/audio" Target="../media/audio5.wav"/><Relationship Id="rId6" Type="http://schemas.openxmlformats.org/officeDocument/2006/relationships/diagramColors" Target="../diagrams/colors1.xml"/><Relationship Id="rId11" Type="http://schemas.openxmlformats.org/officeDocument/2006/relationships/hyperlink" Target="https://novy.email.cz/download/i/CIRnTMNj4zujFIUOyNXZcHkS6m69Y8QyrHEP1sc6FPaLqvf6UkUSeqn8s8Y1CD_S8BTL3n4/2.JPG" TargetMode="Externa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8.jpeg"/><Relationship Id="rId10" Type="http://schemas.openxmlformats.org/officeDocument/2006/relationships/image" Target="../media/image1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jpeg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C:\Marketing\Youtube.com\pozadi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5788"/>
          <a:stretch>
            <a:fillRect/>
          </a:stretch>
        </p:blipFill>
        <p:spPr bwMode="auto">
          <a:xfrm>
            <a:off x="395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0" y="6308725"/>
            <a:ext cx="9612313" cy="549275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sp>
        <p:nvSpPr>
          <p:cNvPr id="205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324975" cy="1628775"/>
          </a:xfrm>
        </p:spPr>
        <p:txBody>
          <a:bodyPr/>
          <a:lstStyle/>
          <a:p>
            <a:pPr eaLnBrk="1" hangingPunct="1"/>
            <a:r>
              <a:rPr lang="cs-CZ" sz="3600" b="1" dirty="0" smtClean="0">
                <a:solidFill>
                  <a:srgbClr val="9F3736"/>
                </a:solidFill>
              </a:rPr>
              <a:t/>
            </a:r>
            <a:br>
              <a:rPr lang="cs-CZ" sz="3600" b="1" dirty="0" smtClean="0">
                <a:solidFill>
                  <a:srgbClr val="9F3736"/>
                </a:solidFill>
              </a:rPr>
            </a:br>
            <a:r>
              <a:rPr lang="cs-CZ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35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ТЕХНИЧЕСКО-ЭКОНОМИЧЕСКИЙ ИНСТИТУТ В Г. ЧЕШСКИЕ БУДЕЙОВИЦЕ</a:t>
            </a:r>
            <a:r>
              <a:rPr lang="cs-CZ" sz="3600" dirty="0" smtClean="0">
                <a:solidFill>
                  <a:srgbClr val="9F3736"/>
                </a:solidFill>
              </a:rPr>
              <a:t/>
            </a:r>
            <a:br>
              <a:rPr lang="cs-CZ" sz="3600" dirty="0" smtClean="0">
                <a:solidFill>
                  <a:srgbClr val="9F3736"/>
                </a:solidFill>
              </a:rPr>
            </a:br>
            <a:endParaRPr lang="cs-CZ" sz="3600" dirty="0" smtClean="0">
              <a:solidFill>
                <a:srgbClr val="9F3736"/>
              </a:solidFill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42875" y="6429375"/>
            <a:ext cx="8643938" cy="357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4" name="TextovéPole 8"/>
          <p:cNvSpPr txBox="1">
            <a:spLocks noChangeArrowheads="1"/>
          </p:cNvSpPr>
          <p:nvPr/>
        </p:nvSpPr>
        <p:spPr bwMode="auto">
          <a:xfrm>
            <a:off x="4608513" y="1557338"/>
            <a:ext cx="4535487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dirty="0"/>
          </a:p>
          <a:p>
            <a:pPr>
              <a:buFont typeface="Arial" charset="0"/>
              <a:buChar char="•"/>
            </a:pPr>
            <a:endParaRPr lang="cs-CZ" b="1" dirty="0">
              <a:latin typeface="Cambria" pitchFamily="18" charset="0"/>
            </a:endParaRPr>
          </a:p>
          <a:p>
            <a:endParaRPr lang="cs-CZ" dirty="0">
              <a:latin typeface="Cambria" pitchFamily="18" charset="0"/>
            </a:endParaRPr>
          </a:p>
          <a:p>
            <a:pPr>
              <a:buFont typeface="Arial" charset="0"/>
              <a:buChar char="•"/>
            </a:pPr>
            <a:endParaRPr lang="cs-CZ" dirty="0">
              <a:latin typeface="Cambria" pitchFamily="18" charset="0"/>
            </a:endParaRPr>
          </a:p>
          <a:p>
            <a:pPr>
              <a:buFont typeface="Arial" charset="0"/>
              <a:buChar char="•"/>
            </a:pPr>
            <a:endParaRPr lang="cs-CZ" dirty="0">
              <a:latin typeface="Cambria" pitchFamily="18" charset="0"/>
            </a:endParaRPr>
          </a:p>
          <a:p>
            <a:pPr algn="ctr"/>
            <a:endParaRPr lang="de-DE" b="1" dirty="0" smtClean="0"/>
          </a:p>
          <a:p>
            <a:pPr algn="ctr"/>
            <a:endParaRPr lang="de-DE" b="1" dirty="0"/>
          </a:p>
          <a:p>
            <a:pPr algn="ctr"/>
            <a:endParaRPr lang="de-DE" b="1" dirty="0" smtClean="0"/>
          </a:p>
          <a:p>
            <a:pPr algn="ctr"/>
            <a:r>
              <a:rPr lang="ru-RU" b="1" dirty="0" smtClean="0"/>
              <a:t>Техническо-экономический </a:t>
            </a:r>
            <a:r>
              <a:rPr lang="ru-RU" b="1" dirty="0"/>
              <a:t>институт в г. Чешские Будейовице</a:t>
            </a:r>
            <a:endParaRPr lang="cs-CZ" b="1" dirty="0"/>
          </a:p>
          <a:p>
            <a:pPr algn="ctr"/>
            <a:endParaRPr lang="cs-CZ" dirty="0"/>
          </a:p>
          <a:p>
            <a:pPr algn="ctr"/>
            <a:r>
              <a:rPr lang="ru-RU" dirty="0"/>
              <a:t>ул. Окружни, д. </a:t>
            </a:r>
            <a:r>
              <a:rPr lang="cs-CZ" dirty="0"/>
              <a:t>517/10,</a:t>
            </a:r>
            <a:br>
              <a:rPr lang="cs-CZ" dirty="0"/>
            </a:br>
            <a:r>
              <a:rPr lang="cs-CZ" dirty="0"/>
              <a:t>370 01</a:t>
            </a:r>
            <a:r>
              <a:rPr lang="ru-RU" dirty="0"/>
              <a:t>,</a:t>
            </a:r>
            <a:r>
              <a:rPr lang="cs-CZ" dirty="0"/>
              <a:t> </a:t>
            </a:r>
            <a:r>
              <a:rPr lang="ru-RU" dirty="0"/>
              <a:t>г. Чешские Будейовице</a:t>
            </a:r>
            <a:endParaRPr lang="cs-CZ" dirty="0"/>
          </a:p>
          <a:p>
            <a:pPr algn="ctr"/>
            <a:endParaRPr lang="cs-CZ" dirty="0"/>
          </a:p>
          <a:p>
            <a:pPr algn="ctr"/>
            <a:r>
              <a:rPr lang="ru-RU" dirty="0"/>
              <a:t>Чешская Республика</a:t>
            </a:r>
            <a:endParaRPr lang="cs-CZ" dirty="0">
              <a:latin typeface="Cambria" pitchFamily="18" charset="0"/>
            </a:endParaRPr>
          </a:p>
          <a:p>
            <a:pPr>
              <a:buFont typeface="Arial" charset="0"/>
              <a:buChar char="•"/>
            </a:pPr>
            <a:endParaRPr lang="cs-CZ" dirty="0">
              <a:latin typeface="Cambria" pitchFamily="18" charset="0"/>
            </a:endParaRPr>
          </a:p>
          <a:p>
            <a:pPr>
              <a:buFont typeface="Arial" charset="0"/>
              <a:buChar char="•"/>
            </a:pPr>
            <a:endParaRPr lang="cs-CZ" dirty="0">
              <a:latin typeface="Cambria" pitchFamily="18" charset="0"/>
            </a:endParaRPr>
          </a:p>
          <a:p>
            <a:pPr>
              <a:buFont typeface="Arial" charset="0"/>
              <a:buChar char="•"/>
            </a:pPr>
            <a:endParaRPr lang="cs-CZ" dirty="0">
              <a:latin typeface="Cambria" pitchFamily="18" charset="0"/>
            </a:endParaRPr>
          </a:p>
        </p:txBody>
      </p:sp>
      <p:pic>
        <p:nvPicPr>
          <p:cNvPr id="9" name="Picture 5" descr="C:\Documents and Settings\Petr Karlíček\Dokumenty\Marketing\Prezentace\logo kopi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2160" y="2132854"/>
            <a:ext cx="1480497" cy="1497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056" name="Picture 2" descr="D:\Caha\FOTO - k použití do 24.6.2012\Fotky\DSC_00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060848"/>
            <a:ext cx="4192940" cy="344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6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0" y="5733256"/>
            <a:ext cx="475151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cs-CZ" sz="1200" dirty="0" smtClean="0"/>
              <a:t>© Mgr. Zdeněk Caha, PhD. a kolektiv</a:t>
            </a:r>
          </a:p>
          <a:p>
            <a:pPr algn="ctr"/>
            <a:r>
              <a:rPr lang="de-DE" sz="1200" dirty="0" smtClean="0"/>
              <a:t>       </a:t>
            </a:r>
            <a:r>
              <a:rPr lang="cs-CZ" sz="1200" dirty="0" smtClean="0"/>
              <a:t>VŠTE v Českých Budějovicích, 2012</a:t>
            </a:r>
            <a:endParaRPr lang="cs-CZ" sz="1200" dirty="0"/>
          </a:p>
        </p:txBody>
      </p:sp>
    </p:spTree>
  </p:cSld>
  <p:clrMapOvr>
    <a:masterClrMapping/>
  </p:clrMapOvr>
  <p:transition spd="med" advTm="2502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4824"/>
          </a:xfrm>
        </p:spPr>
        <p:txBody>
          <a:bodyPr/>
          <a:lstStyle/>
          <a:p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Учебная программа</a:t>
            </a:r>
            <a:br>
              <a:rPr lang="ru-RU" sz="24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</a:br>
            <a:r>
              <a:rPr lang="ru-RU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ТРАНСПОРТНЫЕ ТЕХНОЛОГИИ И ЛИНИИ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3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pic>
        <p:nvPicPr>
          <p:cNvPr id="8" name="Zástupný symbol pro obsah 7" descr="Obrázek10rjc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972124"/>
            <a:ext cx="8229600" cy="3782114"/>
          </a:xfrm>
        </p:spPr>
      </p:pic>
    </p:spTree>
  </p:cSld>
  <p:clrMapOvr>
    <a:masterClrMapping/>
  </p:clrMapOvr>
  <p:transition spd="med" advTm="7754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844824"/>
          </a:xfrm>
        </p:spPr>
        <p:txBody>
          <a:bodyPr/>
          <a:lstStyle/>
          <a:p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</a:t>
            </a:r>
            <a:r>
              <a:rPr lang="ru-RU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Учебная программа МАШИНОСТРОЕНИЕ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3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pic>
        <p:nvPicPr>
          <p:cNvPr id="8" name="Zástupný symbol pro obsah 7" descr="Obrázek11rjc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860402"/>
            <a:ext cx="8229600" cy="4005558"/>
          </a:xfrm>
        </p:spPr>
      </p:pic>
    </p:spTree>
  </p:cSld>
  <p:clrMapOvr>
    <a:masterClrMapping/>
  </p:clrMapOvr>
  <p:transition spd="med" advTm="6368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КАФЕДРЫ в ТЭИ</a:t>
            </a:r>
            <a:endParaRPr lang="cs-CZ" sz="36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268760"/>
          <a:ext cx="8229600" cy="485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D:\Caha\FOTO - k použití do 24.6.2012\Fotky\P10100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5" y="2852936"/>
            <a:ext cx="165618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9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2840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C:\Marketing\Youtube.com\pozadi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5788"/>
          <a:stretch>
            <a:fillRect/>
          </a:stretch>
        </p:blipFill>
        <p:spPr bwMode="auto">
          <a:xfrm>
            <a:off x="0" y="-387424"/>
            <a:ext cx="914400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sp>
        <p:nvSpPr>
          <p:cNvPr id="14340" name="Nadpis 1"/>
          <p:cNvSpPr>
            <a:spLocks noGrp="1"/>
          </p:cNvSpPr>
          <p:nvPr>
            <p:ph type="title"/>
          </p:nvPr>
        </p:nvSpPr>
        <p:spPr>
          <a:xfrm>
            <a:off x="0" y="2276475"/>
            <a:ext cx="9144000" cy="252095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Благодарим Вас за внимание!</a:t>
            </a:r>
            <a:endParaRPr lang="cs-CZ" sz="3600" b="1" dirty="0" smtClean="0">
              <a:solidFill>
                <a:srgbClr val="9F3736"/>
              </a:solidFill>
            </a:endParaRPr>
          </a:p>
        </p:txBody>
      </p:sp>
      <p:pic>
        <p:nvPicPr>
          <p:cNvPr id="4" name="Picture 5" descr="C:\Documents and Settings\Petr Karlíček\Dokumenty\Marketing\Prezentace\logo kopi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15" y="4077053"/>
            <a:ext cx="1620983" cy="1639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42875" y="6429375"/>
            <a:ext cx="8643938" cy="357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343" name="Obdélník 11"/>
          <p:cNvSpPr>
            <a:spLocks noChangeArrowheads="1"/>
          </p:cNvSpPr>
          <p:nvPr/>
        </p:nvSpPr>
        <p:spPr bwMode="auto">
          <a:xfrm>
            <a:off x="0" y="2133600"/>
            <a:ext cx="914400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400" b="1"/>
              <a:t>    </a:t>
            </a:r>
            <a:r>
              <a:rPr lang="cs-CZ" sz="3400" b="1">
                <a:solidFill>
                  <a:srgbClr val="C00000"/>
                </a:solidFill>
              </a:rPr>
              <a:t>    </a:t>
            </a:r>
            <a:endParaRPr lang="cs-CZ" sz="3400" b="1"/>
          </a:p>
          <a:p>
            <a:endParaRPr lang="cs-CZ" sz="3600" b="1"/>
          </a:p>
          <a:p>
            <a:endParaRPr lang="cs-CZ" sz="3600" b="1"/>
          </a:p>
          <a:p>
            <a:endParaRPr lang="cs-CZ" sz="3600" b="1"/>
          </a:p>
          <a:p>
            <a:endParaRPr lang="cs-CZ" sz="3600" b="1"/>
          </a:p>
        </p:txBody>
      </p:sp>
      <p:sp>
        <p:nvSpPr>
          <p:cNvPr id="14344" name="Obdélník 10"/>
          <p:cNvSpPr>
            <a:spLocks noChangeArrowheads="1"/>
          </p:cNvSpPr>
          <p:nvPr/>
        </p:nvSpPr>
        <p:spPr bwMode="auto">
          <a:xfrm>
            <a:off x="323850" y="1916113"/>
            <a:ext cx="88201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2800"/>
          </a:p>
          <a:p>
            <a:endParaRPr lang="cs-CZ" sz="2800"/>
          </a:p>
        </p:txBody>
      </p:sp>
      <p:pic>
        <p:nvPicPr>
          <p:cNvPr id="11" name="Picture 2" descr="D:\Caha\FOTO - k použití do 24.6.2012\Fotky\29307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971600" y="1484783"/>
            <a:ext cx="2036203" cy="1357884"/>
          </a:xfrm>
          <a:noFill/>
        </p:spPr>
      </p:pic>
      <p:pic>
        <p:nvPicPr>
          <p:cNvPr id="12" name="Picture 2" descr="D:\Caha\FOTO - k použití do 24.6.2012\Fotky\PB0214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3" y="836711"/>
            <a:ext cx="1810512" cy="135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D:\Caha\FOTO - k použití do 24.6.2012\Fotky\IMG_8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1412776"/>
            <a:ext cx="2006600" cy="135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bdélník 16"/>
          <p:cNvSpPr/>
          <p:nvPr/>
        </p:nvSpPr>
        <p:spPr>
          <a:xfrm>
            <a:off x="0" y="5517232"/>
            <a:ext cx="349188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8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1535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C:\Marketing\Youtube.com\pozadi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57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sp>
        <p:nvSpPr>
          <p:cNvPr id="3076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8643938" cy="1555750"/>
          </a:xfrm>
        </p:spPr>
        <p:txBody>
          <a:bodyPr/>
          <a:lstStyle/>
          <a:p>
            <a:pPr algn="l" eaLnBrk="1" hangingPunct="1"/>
            <a:r>
              <a:rPr lang="cs-CZ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  </a:t>
            </a:r>
            <a:r>
              <a:rPr lang="ru-RU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КТО МЫ</a:t>
            </a:r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…..</a:t>
            </a:r>
            <a:endParaRPr lang="cs-CZ" sz="3600" b="1" dirty="0" smtClean="0">
              <a:solidFill>
                <a:srgbClr val="9F3736"/>
              </a:solidFill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42875" y="6429375"/>
            <a:ext cx="8643938" cy="357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79" name="Obdélník 11"/>
          <p:cNvSpPr>
            <a:spLocks noChangeArrowheads="1"/>
          </p:cNvSpPr>
          <p:nvPr/>
        </p:nvSpPr>
        <p:spPr bwMode="auto">
          <a:xfrm>
            <a:off x="142875" y="1785938"/>
            <a:ext cx="900112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r>
              <a:rPr lang="cs-CZ" sz="2400" b="1" dirty="0" smtClean="0"/>
              <a:t> </a:t>
            </a:r>
            <a:r>
              <a:rPr lang="ru-RU" sz="2400" b="1" dirty="0" smtClean="0"/>
              <a:t>превосходный </a:t>
            </a:r>
            <a:r>
              <a:rPr lang="ru-RU" sz="2400" b="1" dirty="0"/>
              <a:t>общественный</a:t>
            </a:r>
            <a:r>
              <a:rPr lang="cs-CZ" sz="2400" b="1" dirty="0"/>
              <a:t>, </a:t>
            </a:r>
            <a:r>
              <a:rPr lang="ru-RU" sz="2400" b="1" dirty="0"/>
              <a:t>динамично </a:t>
            </a:r>
            <a:endParaRPr lang="cs-CZ" sz="2400" b="1" dirty="0" smtClean="0"/>
          </a:p>
          <a:p>
            <a:r>
              <a:rPr lang="cs-CZ" sz="2400" b="1" dirty="0" smtClean="0"/>
              <a:t>    </a:t>
            </a:r>
            <a:r>
              <a:rPr lang="ru-RU" sz="2400" b="1" dirty="0" smtClean="0"/>
              <a:t>развивающийся </a:t>
            </a:r>
            <a:r>
              <a:rPr lang="ru-RU" sz="2400" b="1" dirty="0"/>
              <a:t>институт с </a:t>
            </a:r>
            <a:r>
              <a:rPr lang="ru-RU" sz="2400" b="1" dirty="0" smtClean="0"/>
              <a:t>профессионально-</a:t>
            </a:r>
            <a:endParaRPr lang="cs-CZ" sz="2400" b="1" dirty="0" smtClean="0"/>
          </a:p>
          <a:p>
            <a:r>
              <a:rPr lang="cs-CZ" sz="2400" b="1" dirty="0" smtClean="0"/>
              <a:t>    </a:t>
            </a:r>
            <a:r>
              <a:rPr lang="ru-RU" sz="2400" b="1" dirty="0" smtClean="0"/>
              <a:t>технической </a:t>
            </a:r>
            <a:r>
              <a:rPr lang="ru-RU" sz="2400" b="1" dirty="0"/>
              <a:t>направленностью</a:t>
            </a:r>
          </a:p>
          <a:p>
            <a:endParaRPr lang="cs-CZ" sz="2400" b="1" dirty="0"/>
          </a:p>
          <a:p>
            <a:pPr>
              <a:buFont typeface="Wingdings" pitchFamily="2" charset="2"/>
              <a:buChar char="Ø"/>
            </a:pPr>
            <a:r>
              <a:rPr lang="pl-PL" sz="2400" b="1" dirty="0"/>
              <a:t> </a:t>
            </a:r>
            <a:r>
              <a:rPr lang="ru-RU" sz="2400" b="1" dirty="0" smtClean="0"/>
              <a:t>мы </a:t>
            </a:r>
            <a:r>
              <a:rPr lang="ru-RU" sz="2400" b="1" dirty="0"/>
              <a:t>добиваемся узкого взаимодействия </a:t>
            </a:r>
            <a:endParaRPr lang="cs-CZ" sz="2400" b="1" dirty="0" smtClean="0"/>
          </a:p>
          <a:p>
            <a:r>
              <a:rPr lang="cs-CZ" sz="2400" b="1" dirty="0" smtClean="0"/>
              <a:t>    </a:t>
            </a:r>
            <a:r>
              <a:rPr lang="ru-RU" sz="2400" b="1" dirty="0" smtClean="0"/>
              <a:t>с </a:t>
            </a:r>
            <a:r>
              <a:rPr lang="ru-RU" sz="2400" b="1" dirty="0"/>
              <a:t>региональными предпринимательскими </a:t>
            </a:r>
            <a:r>
              <a:rPr lang="ru-RU" sz="2400" b="1" dirty="0" smtClean="0"/>
              <a:t>субъектами</a:t>
            </a:r>
            <a:endParaRPr lang="cs-CZ" sz="2400" b="1" dirty="0" smtClean="0"/>
          </a:p>
          <a:p>
            <a:r>
              <a:rPr lang="cs-CZ" sz="2400" b="1" dirty="0" smtClean="0"/>
              <a:t>   </a:t>
            </a:r>
            <a:r>
              <a:rPr lang="ru-RU" sz="2400" b="1" dirty="0" smtClean="0"/>
              <a:t> </a:t>
            </a:r>
            <a:r>
              <a:rPr lang="ru-RU" sz="2400" b="1" dirty="0"/>
              <a:t>и учреждениями</a:t>
            </a:r>
          </a:p>
          <a:p>
            <a:pPr>
              <a:buFont typeface="Wingdings" pitchFamily="2" charset="2"/>
              <a:buChar char="Ø"/>
            </a:pPr>
            <a:endParaRPr lang="cs-CZ" sz="2400" b="1" dirty="0"/>
          </a:p>
          <a:p>
            <a:pPr>
              <a:buFont typeface="Wingdings" pitchFamily="2" charset="2"/>
              <a:buChar char="Ø"/>
            </a:pPr>
            <a:r>
              <a:rPr lang="pl-PL" sz="2400" b="1" dirty="0"/>
              <a:t> </a:t>
            </a:r>
            <a:r>
              <a:rPr lang="ru-RU" sz="2400" b="1" dirty="0" smtClean="0"/>
              <a:t>мы </a:t>
            </a:r>
            <a:r>
              <a:rPr lang="ru-RU" sz="2400" b="1" dirty="0"/>
              <a:t>готовим как к непосредственному включению </a:t>
            </a:r>
            <a:endParaRPr lang="cs-CZ" sz="2400" b="1" dirty="0" smtClean="0"/>
          </a:p>
          <a:p>
            <a:r>
              <a:rPr lang="cs-CZ" sz="2400" b="1" dirty="0" smtClean="0"/>
              <a:t>    </a:t>
            </a:r>
            <a:r>
              <a:rPr lang="ru-RU" sz="2400" b="1" dirty="0" smtClean="0"/>
              <a:t>в </a:t>
            </a:r>
            <a:r>
              <a:rPr lang="ru-RU" sz="2400" b="1" dirty="0"/>
              <a:t>профессиональную практику, так и к продолжению </a:t>
            </a:r>
            <a:endParaRPr lang="cs-CZ" sz="2400" b="1" dirty="0" smtClean="0"/>
          </a:p>
          <a:p>
            <a:r>
              <a:rPr lang="cs-CZ" sz="2400" b="1" dirty="0" smtClean="0"/>
              <a:t>    </a:t>
            </a:r>
            <a:r>
              <a:rPr lang="ru-RU" sz="2400" b="1" dirty="0" smtClean="0"/>
              <a:t>обучения </a:t>
            </a:r>
            <a:r>
              <a:rPr lang="ru-RU" sz="2400" b="1" dirty="0"/>
              <a:t>по программе для магистров</a:t>
            </a:r>
            <a:endParaRPr lang="pl-PL" sz="2400" b="1" dirty="0"/>
          </a:p>
        </p:txBody>
      </p:sp>
      <p:pic>
        <p:nvPicPr>
          <p:cNvPr id="8" name="Picture 2" descr="D:\Caha\Rektor\02559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23928" y="332656"/>
            <a:ext cx="2448272" cy="1512168"/>
          </a:xfrm>
          <a:noFill/>
        </p:spPr>
      </p:pic>
      <p:pic>
        <p:nvPicPr>
          <p:cNvPr id="2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5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7001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C:\Marketing\Youtube.com\pozadi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57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42875" y="6429375"/>
            <a:ext cx="8643938" cy="357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03" name="Obdélník 11"/>
          <p:cNvSpPr>
            <a:spLocks noChangeArrowheads="1"/>
          </p:cNvSpPr>
          <p:nvPr/>
        </p:nvSpPr>
        <p:spPr bwMode="auto">
          <a:xfrm>
            <a:off x="395536" y="0"/>
            <a:ext cx="8424936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de-DE" sz="3200" b="1" dirty="0" smtClean="0"/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</a:t>
            </a:r>
            <a:r>
              <a:rPr lang="ru-RU" sz="2400" b="1" dirty="0" smtClean="0"/>
              <a:t>мы обеспечиваем обучение и практику для </a:t>
            </a:r>
            <a:r>
              <a:rPr lang="cs-CZ" sz="2400" b="1" dirty="0" smtClean="0"/>
              <a:t>4000</a:t>
            </a:r>
            <a:r>
              <a:rPr lang="ru-RU" sz="2400" b="1" dirty="0" smtClean="0"/>
              <a:t> </a:t>
            </a:r>
            <a:endParaRPr lang="cs-CZ" sz="2400" b="1" dirty="0" smtClean="0"/>
          </a:p>
          <a:p>
            <a:r>
              <a:rPr lang="cs-CZ" sz="2400" b="1" dirty="0" smtClean="0"/>
              <a:t>     </a:t>
            </a:r>
            <a:r>
              <a:rPr lang="ru-RU" sz="2400" b="1" dirty="0" smtClean="0"/>
              <a:t>студентов очной и комбинированной форм </a:t>
            </a:r>
            <a:endParaRPr lang="cs-CZ" sz="2400" b="1" dirty="0" smtClean="0"/>
          </a:p>
          <a:p>
            <a:r>
              <a:rPr lang="cs-CZ" sz="2400" b="1" dirty="0" smtClean="0"/>
              <a:t>     </a:t>
            </a:r>
            <a:r>
              <a:rPr lang="ru-RU" sz="2400" b="1" dirty="0" smtClean="0"/>
              <a:t>обучения</a:t>
            </a:r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cs-CZ" sz="2400" b="1" dirty="0" smtClean="0"/>
          </a:p>
          <a:p>
            <a:pPr>
              <a:buFont typeface="Wingdings" pitchFamily="2" charset="2"/>
              <a:buChar char="Ø"/>
            </a:pPr>
            <a:endParaRPr lang="cs-CZ" sz="2400" b="1" dirty="0" smtClean="0"/>
          </a:p>
          <a:p>
            <a:pPr>
              <a:buFont typeface="Wingdings" pitchFamily="2" charset="2"/>
              <a:buChar char="Ø"/>
            </a:pPr>
            <a:endParaRPr lang="cs-CZ" sz="2400" b="1" dirty="0" smtClean="0"/>
          </a:p>
          <a:p>
            <a:pPr>
              <a:buFont typeface="Wingdings" pitchFamily="2" charset="2"/>
              <a:buChar char="Ø"/>
            </a:pPr>
            <a:endParaRPr lang="cs-CZ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/>
          </a:p>
          <a:p>
            <a:pPr>
              <a:buFont typeface="Wingdings" pitchFamily="2" charset="2"/>
              <a:buChar char="Ø"/>
            </a:pPr>
            <a:endParaRPr lang="ru-RU" sz="2400" b="1" dirty="0"/>
          </a:p>
          <a:p>
            <a:r>
              <a:rPr lang="ru-RU" sz="2400" b="1" dirty="0"/>
              <a:t>  </a:t>
            </a: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r>
              <a:rPr lang="ru-RU" sz="2400" b="1" dirty="0" smtClean="0"/>
              <a:t>важным </a:t>
            </a:r>
            <a:r>
              <a:rPr lang="ru-RU" sz="2400" b="1" dirty="0"/>
              <a:t>сегментом нашего обучения является </a:t>
            </a:r>
            <a:endParaRPr lang="cs-CZ" sz="2400" b="1" dirty="0" smtClean="0"/>
          </a:p>
          <a:p>
            <a:r>
              <a:rPr lang="cs-CZ" sz="2400" b="1" dirty="0" smtClean="0"/>
              <a:t>   </a:t>
            </a:r>
            <a:r>
              <a:rPr lang="ru-RU" sz="2400" b="1" dirty="0" smtClean="0"/>
              <a:t>обучение </a:t>
            </a:r>
            <a:r>
              <a:rPr lang="ru-RU" sz="2400" b="1" dirty="0"/>
              <a:t>на протяжении всей жизни</a:t>
            </a:r>
            <a:endParaRPr lang="cs-CZ" sz="2400" b="1" dirty="0"/>
          </a:p>
        </p:txBody>
      </p:sp>
      <p:pic>
        <p:nvPicPr>
          <p:cNvPr id="8" name="Picture 2" descr="D:\Caha\IMG_292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652120" y="1844824"/>
            <a:ext cx="2880360" cy="2592114"/>
          </a:xfrm>
          <a:noFill/>
        </p:spPr>
      </p:pic>
      <p:pic>
        <p:nvPicPr>
          <p:cNvPr id="11" name="Picture 2" descr="D:\Caha\IMG_29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276872"/>
            <a:ext cx="4273573" cy="258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6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1932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C:\Marketing\Youtube.com\pozadi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57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sp>
        <p:nvSpPr>
          <p:cNvPr id="5124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 eaLnBrk="1" hangingPunct="1"/>
            <a:r>
              <a:rPr lang="cs-CZ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 </a:t>
            </a:r>
            <a:r>
              <a:rPr lang="ru-RU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В ЧЁМ уникальность ОБУЧЕНИЯ В ТЭИ</a:t>
            </a:r>
            <a:r>
              <a:rPr lang="cs-CZ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42875" y="6429375"/>
            <a:ext cx="8643938" cy="357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50825" y="1125538"/>
            <a:ext cx="889317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во взаимосвязи обучения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практики и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defRPr/>
            </a:pP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исследовательской</a:t>
            </a:r>
            <a:r>
              <a:rPr lang="cs-CZ" sz="2400" b="1" dirty="0"/>
              <a:t>,</a:t>
            </a:r>
            <a:r>
              <a:rPr lang="ru-RU" sz="2400" b="1" dirty="0"/>
              <a:t> экспериментальной и </a:t>
            </a:r>
            <a:endParaRPr lang="de-DE" sz="2400" b="1" dirty="0" smtClean="0"/>
          </a:p>
          <a:p>
            <a:pPr>
              <a:defRPr/>
            </a:pPr>
            <a:r>
              <a:rPr lang="de-DE" sz="2400" b="1" dirty="0" smtClean="0"/>
              <a:t>     </a:t>
            </a:r>
            <a:r>
              <a:rPr lang="ru-RU" sz="2400" b="1" dirty="0" smtClean="0"/>
              <a:t>творческой </a:t>
            </a:r>
            <a:r>
              <a:rPr lang="ru-RU" sz="2400" b="1" dirty="0"/>
              <a:t>деятельности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в участии специалистов-практиков в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процессе</a:t>
            </a:r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defRPr/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обучения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в стремлении к интернационализации обучения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во введении современных и эффективных техник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,</a:t>
            </a:r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defRPr/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методов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, стратегий и форм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обучения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cs-CZ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D:\Caha\moje - projekt\Obrázek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581128"/>
            <a:ext cx="1728192" cy="1512168"/>
          </a:xfrm>
          <a:prstGeom prst="rect">
            <a:avLst/>
          </a:prstGeom>
          <a:noFill/>
        </p:spPr>
      </p:pic>
      <p:pic>
        <p:nvPicPr>
          <p:cNvPr id="13" name="Picture 2" descr="D:\Caha\IMG_29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437112"/>
            <a:ext cx="1729047" cy="136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D:\Caha\FOTO - k použití do 24.6.2012\Fotky\IBW CZ (9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4077072"/>
            <a:ext cx="1913257" cy="12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D:\Caha\FOTO - k použití do 24.6.2012\Fotky Suché Vrbné stavaři\P12001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293096"/>
            <a:ext cx="1810512" cy="135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8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4293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КАМПУС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D:\Caha\FOTO - k použití do 24.6.2012\Fotky\DSC_00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404664"/>
            <a:ext cx="2088232" cy="12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Caha\FOTO - k použití do 24.6.2012\Fotky\DSC_009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1844824"/>
            <a:ext cx="1913257" cy="12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Caha\FOTO - k použití do 24.6.2012\Fotky\Přednáška - Ing. Zimola (2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6296" y="3356992"/>
            <a:ext cx="147244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https://novy.email.seznam.cz/imageshow/CIRnTMNj4zujFIUOyNXZcHkS6m69Y8QyrHEP1sc6FPaLqvf6UkUSeqn8s8Y1CD_S8BTL3n4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88224" y="4869160"/>
            <a:ext cx="1546860" cy="116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Caha\IMG_293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9552" y="5013176"/>
            <a:ext cx="1954313" cy="11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D:\Caha\FOTO - k použití do 24.6.2012\Fotky\DSC_0008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5536" y="3645024"/>
            <a:ext cx="1776596" cy="117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D:\Caha\IMG_291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3568" y="2204864"/>
            <a:ext cx="1472932" cy="11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D:\Caha\FOTO - k použití do 24.6.2012\Fotky\P101048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71600" y="692696"/>
            <a:ext cx="1677799" cy="127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délník 12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17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2414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УЧЕБНЫЕ ПРОГРАММЫ</a:t>
            </a:r>
            <a:endParaRPr lang="cs-CZ" sz="36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67544" y="134076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bdélník 4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8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3578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Учебная программа</a:t>
            </a:r>
            <a:br>
              <a:rPr lang="ru-RU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ЭКОНОМИКА И МЕНЕДЖМЕНТ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4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pic>
        <p:nvPicPr>
          <p:cNvPr id="8" name="Zástupný symbol pro obsah 7" descr="Obrázek rjc7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57200" y="1860402"/>
            <a:ext cx="8229600" cy="4005558"/>
          </a:xfrm>
        </p:spPr>
      </p:pic>
    </p:spTree>
  </p:cSld>
  <p:clrMapOvr>
    <a:masterClrMapping/>
  </p:clrMapOvr>
  <p:transition spd="med" advTm="15139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Учебная программа</a:t>
            </a:r>
            <a:br>
              <a:rPr lang="ru-RU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СТРОИТЕЛЬСТВО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3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pic>
        <p:nvPicPr>
          <p:cNvPr id="8" name="Zástupný symbol pro obsah 7" descr="Obrázek9rjc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890747"/>
            <a:ext cx="8229600" cy="3944868"/>
          </a:xfrm>
        </p:spPr>
      </p:pic>
    </p:spTree>
  </p:cSld>
  <p:clrMapOvr>
    <a:masterClrMapping/>
  </p:clrMapOvr>
  <p:transition spd="med" advTm="9018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Учебная программа</a:t>
            </a:r>
            <a:br>
              <a:rPr lang="ru-RU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СТРОИТЕЛЬСТВО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3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pic>
        <p:nvPicPr>
          <p:cNvPr id="8" name="Zástupný symbol pro obsah 7" descr="Obrázek9xrjc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859452"/>
            <a:ext cx="8229600" cy="4007458"/>
          </a:xfrm>
        </p:spPr>
      </p:pic>
    </p:spTree>
  </p:cSld>
  <p:clrMapOvr>
    <a:masterClrMapping/>
  </p:clrMapOvr>
  <p:transition spd="med" advTm="12511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2453</TotalTime>
  <Words>292</Words>
  <Application>Microsoft Office PowerPoint</Application>
  <PresentationFormat>Předvádění na obrazovce (4:3)</PresentationFormat>
  <Paragraphs>103</Paragraphs>
  <Slides>13</Slides>
  <Notes>1</Notes>
  <HiddenSlides>0</HiddenSlides>
  <MMClips>13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sady Office</vt:lpstr>
      <vt:lpstr>    ТЕХНИЧЕСКО-ЭКОНОМИЧЕСКИЙ ИНСТИТУТ В Г. ЧЕШСКИЕ БУДЕЙОВИЦЕ </vt:lpstr>
      <vt:lpstr>   КТО МЫ …..</vt:lpstr>
      <vt:lpstr>Snímek 3</vt:lpstr>
      <vt:lpstr>  В ЧЁМ уникальность ОБУЧЕНИЯ В ТЭИ?</vt:lpstr>
      <vt:lpstr>КАМПУС</vt:lpstr>
      <vt:lpstr>УЧЕБНЫЕ ПРОГРАММЫ</vt:lpstr>
      <vt:lpstr>Учебная программа ЭКОНОМИКА И МЕНЕДЖМЕНТ</vt:lpstr>
      <vt:lpstr>Учебная программа СТРОИТЕЛЬСТВО</vt:lpstr>
      <vt:lpstr>Учебная программа СТРОИТЕЛЬСТВО</vt:lpstr>
      <vt:lpstr> Учебная программа ТРАНСПОРТНЫЕ ТЕХНОЛОГИИ И ЛИНИИ</vt:lpstr>
      <vt:lpstr> Учебная программа МАШИНОСТРОЕНИЕ</vt:lpstr>
      <vt:lpstr>КАФЕДРЫ в ТЭИ</vt:lpstr>
      <vt:lpstr>Благодарим Вас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Caha</dc:creator>
  <cp:lastModifiedBy>Zdeněk</cp:lastModifiedBy>
  <cp:revision>254</cp:revision>
  <dcterms:created xsi:type="dcterms:W3CDTF">2010-01-24T19:16:29Z</dcterms:created>
  <dcterms:modified xsi:type="dcterms:W3CDTF">2012-11-19T21:22:19Z</dcterms:modified>
</cp:coreProperties>
</file>