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handoutMasterIdLst>
    <p:handoutMasterId r:id="rId16"/>
  </p:handoutMasterIdLst>
  <p:sldIdLst>
    <p:sldId id="275" r:id="rId2"/>
    <p:sldId id="271" r:id="rId3"/>
    <p:sldId id="282" r:id="rId4"/>
    <p:sldId id="328" r:id="rId5"/>
    <p:sldId id="355" r:id="rId6"/>
    <p:sldId id="356" r:id="rId7"/>
    <p:sldId id="350" r:id="rId8"/>
    <p:sldId id="357" r:id="rId9"/>
    <p:sldId id="361" r:id="rId10"/>
    <p:sldId id="358" r:id="rId11"/>
    <p:sldId id="360" r:id="rId12"/>
    <p:sldId id="337" r:id="rId13"/>
    <p:sldId id="294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F37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7" autoAdjust="0"/>
    <p:restoredTop sz="92442" autoAdjust="0"/>
  </p:normalViewPr>
  <p:slideViewPr>
    <p:cSldViewPr>
      <p:cViewPr>
        <p:scale>
          <a:sx n="77" d="100"/>
          <a:sy n="77" d="100"/>
        </p:scale>
        <p:origin x="-129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66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1B67-E1C0-448A-9F83-BAE6F7A6496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4D16C62-26FC-4936-AC9E-445F23DEE650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modern facilities</a:t>
          </a:r>
          <a:r>
            <a:rPr lang="cs-CZ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EEDEF85-DC94-4B74-98D7-B073B4A95475}" type="parTrans" cxnId="{ECD8A5AE-E322-4F0C-AC39-6F2C4BB4DB42}">
      <dgm:prSet/>
      <dgm:spPr/>
      <dgm:t>
        <a:bodyPr/>
        <a:lstStyle/>
        <a:p>
          <a:endParaRPr lang="cs-CZ"/>
        </a:p>
      </dgm:t>
    </dgm:pt>
    <dgm:pt modelId="{1902AB22-8143-47D7-A850-65880D7FAE07}" type="sibTrans" cxnId="{ECD8A5AE-E322-4F0C-AC39-6F2C4BB4DB42}">
      <dgm:prSet/>
      <dgm:spPr/>
      <dgm:t>
        <a:bodyPr/>
        <a:lstStyle/>
        <a:p>
          <a:endParaRPr lang="cs-CZ"/>
        </a:p>
      </dgm:t>
    </dgm:pt>
    <dgm:pt modelId="{AB214D71-715D-4C7B-95ED-967AA1881D51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dormitory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64928EA1-D80F-4B57-97F8-66738A9D6883}" type="parTrans" cxnId="{6773ADAF-ABBD-481B-B75A-C3BB6543B740}">
      <dgm:prSet/>
      <dgm:spPr/>
      <dgm:t>
        <a:bodyPr/>
        <a:lstStyle/>
        <a:p>
          <a:endParaRPr lang="cs-CZ"/>
        </a:p>
      </dgm:t>
    </dgm:pt>
    <dgm:pt modelId="{473EAED4-3A2F-49FA-847C-1EC305DE6841}" type="sibTrans" cxnId="{6773ADAF-ABBD-481B-B75A-C3BB6543B740}">
      <dgm:prSet/>
      <dgm:spPr/>
      <dgm:t>
        <a:bodyPr/>
        <a:lstStyle/>
        <a:p>
          <a:endParaRPr lang="cs-CZ"/>
        </a:p>
      </dgm:t>
    </dgm:pt>
    <dgm:pt modelId="{940A8E14-E869-4CB1-B019-16B5C397592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canteen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1DB5E8B-B111-43E9-94B6-7C406FCA3B62}" type="parTrans" cxnId="{32D186D7-D987-4D1B-B638-9C11FF84359E}">
      <dgm:prSet/>
      <dgm:spPr/>
      <dgm:t>
        <a:bodyPr/>
        <a:lstStyle/>
        <a:p>
          <a:endParaRPr lang="cs-CZ"/>
        </a:p>
      </dgm:t>
    </dgm:pt>
    <dgm:pt modelId="{6097C5B6-B85F-433F-9C41-1B6B3E1577B3}" type="sibTrans" cxnId="{32D186D7-D987-4D1B-B638-9C11FF84359E}">
      <dgm:prSet/>
      <dgm:spPr/>
      <dgm:t>
        <a:bodyPr/>
        <a:lstStyle/>
        <a:p>
          <a:endParaRPr lang="cs-CZ"/>
        </a:p>
      </dgm:t>
    </dgm:pt>
    <dgm:pt modelId="{F59EACF4-5C63-4CBF-AFB7-7647C5C897C8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library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9317878-42A4-495B-8839-4B52FB1A222E}" type="parTrans" cxnId="{691F9CB1-AD98-4235-A73C-D9C6C86A643E}">
      <dgm:prSet/>
      <dgm:spPr/>
      <dgm:t>
        <a:bodyPr/>
        <a:lstStyle/>
        <a:p>
          <a:endParaRPr lang="cs-CZ"/>
        </a:p>
      </dgm:t>
    </dgm:pt>
    <dgm:pt modelId="{86DF0485-CEC7-40CC-95B3-2DECBC9E3A53}" type="sibTrans" cxnId="{691F9CB1-AD98-4235-A73C-D9C6C86A643E}">
      <dgm:prSet/>
      <dgm:spPr/>
      <dgm:t>
        <a:bodyPr/>
        <a:lstStyle/>
        <a:p>
          <a:endParaRPr lang="cs-CZ"/>
        </a:p>
      </dgm:t>
    </dgm:pt>
    <dgm:pt modelId="{6B1BAF48-EF9C-45C0-87B8-088DF1A63E2F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leisure-time activities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3F408D80-BC07-4B07-A273-29F1EBD36ABF}" type="parTrans" cxnId="{4AA862DA-BC0D-4163-93D2-34021140F2F1}">
      <dgm:prSet/>
      <dgm:spPr/>
    </dgm:pt>
    <dgm:pt modelId="{DFC46374-F026-4183-A93D-3E424B3B7C9B}" type="sibTrans" cxnId="{4AA862DA-BC0D-4163-93D2-34021140F2F1}">
      <dgm:prSet/>
      <dgm:spPr/>
    </dgm:pt>
    <dgm:pt modelId="{0B5A03C1-547E-4A2E-A33E-0094D2E84207}" type="pres">
      <dgm:prSet presAssocID="{1ECF1B67-E1C0-448A-9F83-BAE6F7A6496A}" presName="compositeShape" presStyleCnt="0">
        <dgm:presLayoutVars>
          <dgm:chMax val="7"/>
          <dgm:dir/>
          <dgm:resizeHandles val="exact"/>
        </dgm:presLayoutVars>
      </dgm:prSet>
      <dgm:spPr/>
    </dgm:pt>
    <dgm:pt modelId="{DB044D47-DC71-4FE9-ABF9-70E7894AE0FA}" type="pres">
      <dgm:prSet presAssocID="{1ECF1B67-E1C0-448A-9F83-BAE6F7A6496A}" presName="wedge1" presStyleLbl="node1" presStyleIdx="0" presStyleCnt="5"/>
      <dgm:spPr/>
      <dgm:t>
        <a:bodyPr/>
        <a:lstStyle/>
        <a:p>
          <a:endParaRPr lang="cs-CZ"/>
        </a:p>
      </dgm:t>
    </dgm:pt>
    <dgm:pt modelId="{3CD77378-813C-473C-B8EE-71078AC7E90B}" type="pres">
      <dgm:prSet presAssocID="{1ECF1B67-E1C0-448A-9F83-BAE6F7A6496A}" presName="dummy1a" presStyleCnt="0"/>
      <dgm:spPr/>
    </dgm:pt>
    <dgm:pt modelId="{917A0DF6-8520-4615-BB0B-646AC392DD80}" type="pres">
      <dgm:prSet presAssocID="{1ECF1B67-E1C0-448A-9F83-BAE6F7A6496A}" presName="dummy1b" presStyleCnt="0"/>
      <dgm:spPr/>
    </dgm:pt>
    <dgm:pt modelId="{B3CD6F78-3F3D-4725-AD3A-022DDDB87BD1}" type="pres">
      <dgm:prSet presAssocID="{1ECF1B67-E1C0-448A-9F83-BAE6F7A6496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3D4C2F-B4F1-45F1-B9FF-D1B1DF0B98C5}" type="pres">
      <dgm:prSet presAssocID="{1ECF1B67-E1C0-448A-9F83-BAE6F7A6496A}" presName="wedge2" presStyleLbl="node1" presStyleIdx="1" presStyleCnt="5"/>
      <dgm:spPr/>
      <dgm:t>
        <a:bodyPr/>
        <a:lstStyle/>
        <a:p>
          <a:endParaRPr lang="cs-CZ"/>
        </a:p>
      </dgm:t>
    </dgm:pt>
    <dgm:pt modelId="{1C18E8AF-5376-4A3E-B4EE-FEAA0625EF53}" type="pres">
      <dgm:prSet presAssocID="{1ECF1B67-E1C0-448A-9F83-BAE6F7A6496A}" presName="dummy2a" presStyleCnt="0"/>
      <dgm:spPr/>
    </dgm:pt>
    <dgm:pt modelId="{950CC54A-55A6-4C92-9913-39FF6D925B50}" type="pres">
      <dgm:prSet presAssocID="{1ECF1B67-E1C0-448A-9F83-BAE6F7A6496A}" presName="dummy2b" presStyleCnt="0"/>
      <dgm:spPr/>
    </dgm:pt>
    <dgm:pt modelId="{46BCD208-6FEA-4462-8A0D-3F6032307293}" type="pres">
      <dgm:prSet presAssocID="{1ECF1B67-E1C0-448A-9F83-BAE6F7A6496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9A08C7-0711-455A-9C4C-F1A8EB7D41AD}" type="pres">
      <dgm:prSet presAssocID="{1ECF1B67-E1C0-448A-9F83-BAE6F7A6496A}" presName="wedge3" presStyleLbl="node1" presStyleIdx="2" presStyleCnt="5"/>
      <dgm:spPr/>
      <dgm:t>
        <a:bodyPr/>
        <a:lstStyle/>
        <a:p>
          <a:endParaRPr lang="cs-CZ"/>
        </a:p>
      </dgm:t>
    </dgm:pt>
    <dgm:pt modelId="{DBD7675C-2E4A-4696-967C-73AB8092617A}" type="pres">
      <dgm:prSet presAssocID="{1ECF1B67-E1C0-448A-9F83-BAE6F7A6496A}" presName="dummy3a" presStyleCnt="0"/>
      <dgm:spPr/>
    </dgm:pt>
    <dgm:pt modelId="{922120B9-E325-4C83-9098-7E2661A80036}" type="pres">
      <dgm:prSet presAssocID="{1ECF1B67-E1C0-448A-9F83-BAE6F7A6496A}" presName="dummy3b" presStyleCnt="0"/>
      <dgm:spPr/>
    </dgm:pt>
    <dgm:pt modelId="{0869A291-0A11-4581-8717-BF3D7EB2A650}" type="pres">
      <dgm:prSet presAssocID="{1ECF1B67-E1C0-448A-9F83-BAE6F7A6496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906FAE-7122-46CE-8A78-D2FB5CC19381}" type="pres">
      <dgm:prSet presAssocID="{1ECF1B67-E1C0-448A-9F83-BAE6F7A6496A}" presName="wedge4" presStyleLbl="node1" presStyleIdx="3" presStyleCnt="5" custLinFactNeighborX="1123" custLinFactNeighborY="187"/>
      <dgm:spPr/>
      <dgm:t>
        <a:bodyPr/>
        <a:lstStyle/>
        <a:p>
          <a:endParaRPr lang="cs-CZ"/>
        </a:p>
      </dgm:t>
    </dgm:pt>
    <dgm:pt modelId="{3DA58D6C-0236-4C7B-A5DB-14DBF980DEA4}" type="pres">
      <dgm:prSet presAssocID="{1ECF1B67-E1C0-448A-9F83-BAE6F7A6496A}" presName="dummy4a" presStyleCnt="0"/>
      <dgm:spPr/>
    </dgm:pt>
    <dgm:pt modelId="{241438BF-AED8-4C21-A268-1A137C7BDD0B}" type="pres">
      <dgm:prSet presAssocID="{1ECF1B67-E1C0-448A-9F83-BAE6F7A6496A}" presName="dummy4b" presStyleCnt="0"/>
      <dgm:spPr/>
    </dgm:pt>
    <dgm:pt modelId="{7F11FF50-D992-4CF7-8025-E1635D47658C}" type="pres">
      <dgm:prSet presAssocID="{1ECF1B67-E1C0-448A-9F83-BAE6F7A6496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FD36CC-28AD-44A7-A69C-9E6F41DC114D}" type="pres">
      <dgm:prSet presAssocID="{1ECF1B67-E1C0-448A-9F83-BAE6F7A6496A}" presName="wedge5" presStyleLbl="node1" presStyleIdx="4" presStyleCnt="5" custLinFactNeighborX="266" custLinFactNeighborY="-935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cs-CZ"/>
        </a:p>
      </dgm:t>
    </dgm:pt>
    <dgm:pt modelId="{5E838BF0-BEF1-43BA-A83A-4A2866F89BEF}" type="pres">
      <dgm:prSet presAssocID="{1ECF1B67-E1C0-448A-9F83-BAE6F7A6496A}" presName="dummy5a" presStyleCnt="0"/>
      <dgm:spPr/>
    </dgm:pt>
    <dgm:pt modelId="{EE5F32A9-20FF-46F3-8642-F6F649B1C3A8}" type="pres">
      <dgm:prSet presAssocID="{1ECF1B67-E1C0-448A-9F83-BAE6F7A6496A}" presName="dummy5b" presStyleCnt="0"/>
      <dgm:spPr/>
    </dgm:pt>
    <dgm:pt modelId="{24C53A40-6A3F-471E-A90E-5A74932BD319}" type="pres">
      <dgm:prSet presAssocID="{1ECF1B67-E1C0-448A-9F83-BAE6F7A6496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889A10-5530-4CB3-90AC-28E9DF6DB65F}" type="pres">
      <dgm:prSet presAssocID="{1902AB22-8143-47D7-A850-65880D7FAE07}" presName="arrowWedge1" presStyleLbl="fgSibTrans2D1" presStyleIdx="0" presStyleCnt="5"/>
      <dgm:spPr/>
    </dgm:pt>
    <dgm:pt modelId="{37279BB3-87AB-43E3-A692-B0DA4E33A656}" type="pres">
      <dgm:prSet presAssocID="{473EAED4-3A2F-49FA-847C-1EC305DE6841}" presName="arrowWedge2" presStyleLbl="fgSibTrans2D1" presStyleIdx="1" presStyleCnt="5"/>
      <dgm:spPr/>
    </dgm:pt>
    <dgm:pt modelId="{06C561C1-8AB8-4675-9EC2-86C40DA001A6}" type="pres">
      <dgm:prSet presAssocID="{6097C5B6-B85F-433F-9C41-1B6B3E1577B3}" presName="arrowWedge3" presStyleLbl="fgSibTrans2D1" presStyleIdx="2" presStyleCnt="5"/>
      <dgm:spPr/>
    </dgm:pt>
    <dgm:pt modelId="{90540889-9EA3-4E8C-A46D-C80C850E2A6D}" type="pres">
      <dgm:prSet presAssocID="{86DF0485-CEC7-40CC-95B3-2DECBC9E3A53}" presName="arrowWedge4" presStyleLbl="fgSibTrans2D1" presStyleIdx="3" presStyleCnt="5"/>
      <dgm:spPr/>
    </dgm:pt>
    <dgm:pt modelId="{EF8C0C34-4EC5-434D-8AD7-4A04AF08A34E}" type="pres">
      <dgm:prSet presAssocID="{DFC46374-F026-4183-A93D-3E424B3B7C9B}" presName="arrowWedge5" presStyleLbl="fgSibTrans2D1" presStyleIdx="4" presStyleCnt="5"/>
      <dgm:spPr/>
    </dgm:pt>
  </dgm:ptLst>
  <dgm:cxnLst>
    <dgm:cxn modelId="{4AB5DA06-606C-4347-93E6-7BFBB1B6EA4A}" type="presOf" srcId="{AB214D71-715D-4C7B-95ED-967AA1881D51}" destId="{46BCD208-6FEA-4462-8A0D-3F6032307293}" srcOrd="1" destOrd="0" presId="urn:microsoft.com/office/officeart/2005/8/layout/cycle8"/>
    <dgm:cxn modelId="{A0EFA14C-342A-499B-9064-4A2E84559AD8}" type="presOf" srcId="{64D16C62-26FC-4936-AC9E-445F23DEE650}" destId="{DB044D47-DC71-4FE9-ABF9-70E7894AE0FA}" srcOrd="0" destOrd="0" presId="urn:microsoft.com/office/officeart/2005/8/layout/cycle8"/>
    <dgm:cxn modelId="{ECD8A5AE-E322-4F0C-AC39-6F2C4BB4DB42}" srcId="{1ECF1B67-E1C0-448A-9F83-BAE6F7A6496A}" destId="{64D16C62-26FC-4936-AC9E-445F23DEE650}" srcOrd="0" destOrd="0" parTransId="{AEEDEF85-DC94-4B74-98D7-B073B4A95475}" sibTransId="{1902AB22-8143-47D7-A850-65880D7FAE07}"/>
    <dgm:cxn modelId="{4BD4C355-0462-4516-8C89-15E0603AEE51}" type="presOf" srcId="{64D16C62-26FC-4936-AC9E-445F23DEE650}" destId="{B3CD6F78-3F3D-4725-AD3A-022DDDB87BD1}" srcOrd="1" destOrd="0" presId="urn:microsoft.com/office/officeart/2005/8/layout/cycle8"/>
    <dgm:cxn modelId="{691F9CB1-AD98-4235-A73C-D9C6C86A643E}" srcId="{1ECF1B67-E1C0-448A-9F83-BAE6F7A6496A}" destId="{F59EACF4-5C63-4CBF-AFB7-7647C5C897C8}" srcOrd="3" destOrd="0" parTransId="{A9317878-42A4-495B-8839-4B52FB1A222E}" sibTransId="{86DF0485-CEC7-40CC-95B3-2DECBC9E3A53}"/>
    <dgm:cxn modelId="{6773ADAF-ABBD-481B-B75A-C3BB6543B740}" srcId="{1ECF1B67-E1C0-448A-9F83-BAE6F7A6496A}" destId="{AB214D71-715D-4C7B-95ED-967AA1881D51}" srcOrd="1" destOrd="0" parTransId="{64928EA1-D80F-4B57-97F8-66738A9D6883}" sibTransId="{473EAED4-3A2F-49FA-847C-1EC305DE6841}"/>
    <dgm:cxn modelId="{F8997B8F-2795-4F5C-B3ED-1352E3C800F6}" type="presOf" srcId="{1ECF1B67-E1C0-448A-9F83-BAE6F7A6496A}" destId="{0B5A03C1-547E-4A2E-A33E-0094D2E84207}" srcOrd="0" destOrd="0" presId="urn:microsoft.com/office/officeart/2005/8/layout/cycle8"/>
    <dgm:cxn modelId="{ED4A2740-1F6D-462E-AB24-7BB8759B1325}" type="presOf" srcId="{F59EACF4-5C63-4CBF-AFB7-7647C5C897C8}" destId="{7F11FF50-D992-4CF7-8025-E1635D47658C}" srcOrd="1" destOrd="0" presId="urn:microsoft.com/office/officeart/2005/8/layout/cycle8"/>
    <dgm:cxn modelId="{F9E7E4D1-C422-4DE6-B7BF-320530D69E83}" type="presOf" srcId="{AB214D71-715D-4C7B-95ED-967AA1881D51}" destId="{743D4C2F-B4F1-45F1-B9FF-D1B1DF0B98C5}" srcOrd="0" destOrd="0" presId="urn:microsoft.com/office/officeart/2005/8/layout/cycle8"/>
    <dgm:cxn modelId="{32D186D7-D987-4D1B-B638-9C11FF84359E}" srcId="{1ECF1B67-E1C0-448A-9F83-BAE6F7A6496A}" destId="{940A8E14-E869-4CB1-B019-16B5C397592E}" srcOrd="2" destOrd="0" parTransId="{A1DB5E8B-B111-43E9-94B6-7C406FCA3B62}" sibTransId="{6097C5B6-B85F-433F-9C41-1B6B3E1577B3}"/>
    <dgm:cxn modelId="{CE843ED3-C530-41D4-A3E0-34D49816C20B}" type="presOf" srcId="{940A8E14-E869-4CB1-B019-16B5C397592E}" destId="{409A08C7-0711-455A-9C4C-F1A8EB7D41AD}" srcOrd="0" destOrd="0" presId="urn:microsoft.com/office/officeart/2005/8/layout/cycle8"/>
    <dgm:cxn modelId="{F1E52229-8E2D-4AC0-A236-7B2708BAB1FC}" type="presOf" srcId="{6B1BAF48-EF9C-45C0-87B8-088DF1A63E2F}" destId="{C2FD36CC-28AD-44A7-A69C-9E6F41DC114D}" srcOrd="0" destOrd="0" presId="urn:microsoft.com/office/officeart/2005/8/layout/cycle8"/>
    <dgm:cxn modelId="{4AA862DA-BC0D-4163-93D2-34021140F2F1}" srcId="{1ECF1B67-E1C0-448A-9F83-BAE6F7A6496A}" destId="{6B1BAF48-EF9C-45C0-87B8-088DF1A63E2F}" srcOrd="4" destOrd="0" parTransId="{3F408D80-BC07-4B07-A273-29F1EBD36ABF}" sibTransId="{DFC46374-F026-4183-A93D-3E424B3B7C9B}"/>
    <dgm:cxn modelId="{72322AB2-2D93-437A-B2D5-7588803B94AE}" type="presOf" srcId="{6B1BAF48-EF9C-45C0-87B8-088DF1A63E2F}" destId="{24C53A40-6A3F-471E-A90E-5A74932BD319}" srcOrd="1" destOrd="0" presId="urn:microsoft.com/office/officeart/2005/8/layout/cycle8"/>
    <dgm:cxn modelId="{12B7BD1C-D491-4894-AD86-564E42C353F8}" type="presOf" srcId="{940A8E14-E869-4CB1-B019-16B5C397592E}" destId="{0869A291-0A11-4581-8717-BF3D7EB2A650}" srcOrd="1" destOrd="0" presId="urn:microsoft.com/office/officeart/2005/8/layout/cycle8"/>
    <dgm:cxn modelId="{FFA375EA-96C3-485D-B149-843BB1EEA453}" type="presOf" srcId="{F59EACF4-5C63-4CBF-AFB7-7647C5C897C8}" destId="{54906FAE-7122-46CE-8A78-D2FB5CC19381}" srcOrd="0" destOrd="0" presId="urn:microsoft.com/office/officeart/2005/8/layout/cycle8"/>
    <dgm:cxn modelId="{90838601-DEC2-4C5F-A729-37DCE0C296E7}" type="presParOf" srcId="{0B5A03C1-547E-4A2E-A33E-0094D2E84207}" destId="{DB044D47-DC71-4FE9-ABF9-70E7894AE0FA}" srcOrd="0" destOrd="0" presId="urn:microsoft.com/office/officeart/2005/8/layout/cycle8"/>
    <dgm:cxn modelId="{73B59BF7-BCF7-434D-AB92-900507688DDF}" type="presParOf" srcId="{0B5A03C1-547E-4A2E-A33E-0094D2E84207}" destId="{3CD77378-813C-473C-B8EE-71078AC7E90B}" srcOrd="1" destOrd="0" presId="urn:microsoft.com/office/officeart/2005/8/layout/cycle8"/>
    <dgm:cxn modelId="{C0C9BDC9-3809-470D-9809-79ABA70FD471}" type="presParOf" srcId="{0B5A03C1-547E-4A2E-A33E-0094D2E84207}" destId="{917A0DF6-8520-4615-BB0B-646AC392DD80}" srcOrd="2" destOrd="0" presId="urn:microsoft.com/office/officeart/2005/8/layout/cycle8"/>
    <dgm:cxn modelId="{73AB543E-76F9-49A8-9BFE-C8BBC6832703}" type="presParOf" srcId="{0B5A03C1-547E-4A2E-A33E-0094D2E84207}" destId="{B3CD6F78-3F3D-4725-AD3A-022DDDB87BD1}" srcOrd="3" destOrd="0" presId="urn:microsoft.com/office/officeart/2005/8/layout/cycle8"/>
    <dgm:cxn modelId="{91382520-0829-4CF3-B822-FFE47C96E941}" type="presParOf" srcId="{0B5A03C1-547E-4A2E-A33E-0094D2E84207}" destId="{743D4C2F-B4F1-45F1-B9FF-D1B1DF0B98C5}" srcOrd="4" destOrd="0" presId="urn:microsoft.com/office/officeart/2005/8/layout/cycle8"/>
    <dgm:cxn modelId="{06C5F31C-34EC-440E-B53C-0E082874BFCF}" type="presParOf" srcId="{0B5A03C1-547E-4A2E-A33E-0094D2E84207}" destId="{1C18E8AF-5376-4A3E-B4EE-FEAA0625EF53}" srcOrd="5" destOrd="0" presId="urn:microsoft.com/office/officeart/2005/8/layout/cycle8"/>
    <dgm:cxn modelId="{D971B631-0375-4C8E-BA67-44C66B023833}" type="presParOf" srcId="{0B5A03C1-547E-4A2E-A33E-0094D2E84207}" destId="{950CC54A-55A6-4C92-9913-39FF6D925B50}" srcOrd="6" destOrd="0" presId="urn:microsoft.com/office/officeart/2005/8/layout/cycle8"/>
    <dgm:cxn modelId="{DD3122DF-5BD4-4724-A55E-EDCD6C6218E9}" type="presParOf" srcId="{0B5A03C1-547E-4A2E-A33E-0094D2E84207}" destId="{46BCD208-6FEA-4462-8A0D-3F6032307293}" srcOrd="7" destOrd="0" presId="urn:microsoft.com/office/officeart/2005/8/layout/cycle8"/>
    <dgm:cxn modelId="{9A4216FF-9730-436A-9B1C-9FFB77723A8C}" type="presParOf" srcId="{0B5A03C1-547E-4A2E-A33E-0094D2E84207}" destId="{409A08C7-0711-455A-9C4C-F1A8EB7D41AD}" srcOrd="8" destOrd="0" presId="urn:microsoft.com/office/officeart/2005/8/layout/cycle8"/>
    <dgm:cxn modelId="{89B1E2F3-4A1C-4366-A82C-DF25DB32C6F4}" type="presParOf" srcId="{0B5A03C1-547E-4A2E-A33E-0094D2E84207}" destId="{DBD7675C-2E4A-4696-967C-73AB8092617A}" srcOrd="9" destOrd="0" presId="urn:microsoft.com/office/officeart/2005/8/layout/cycle8"/>
    <dgm:cxn modelId="{626DDD55-69B5-4836-AF9C-3F5954BF2821}" type="presParOf" srcId="{0B5A03C1-547E-4A2E-A33E-0094D2E84207}" destId="{922120B9-E325-4C83-9098-7E2661A80036}" srcOrd="10" destOrd="0" presId="urn:microsoft.com/office/officeart/2005/8/layout/cycle8"/>
    <dgm:cxn modelId="{92658557-DD4B-44AB-96F4-15C1B0216C1D}" type="presParOf" srcId="{0B5A03C1-547E-4A2E-A33E-0094D2E84207}" destId="{0869A291-0A11-4581-8717-BF3D7EB2A650}" srcOrd="11" destOrd="0" presId="urn:microsoft.com/office/officeart/2005/8/layout/cycle8"/>
    <dgm:cxn modelId="{578F9036-31E9-4073-83A9-19FAEC02D1D6}" type="presParOf" srcId="{0B5A03C1-547E-4A2E-A33E-0094D2E84207}" destId="{54906FAE-7122-46CE-8A78-D2FB5CC19381}" srcOrd="12" destOrd="0" presId="urn:microsoft.com/office/officeart/2005/8/layout/cycle8"/>
    <dgm:cxn modelId="{42F64189-7BDC-42DE-9587-AC4EB37F00B3}" type="presParOf" srcId="{0B5A03C1-547E-4A2E-A33E-0094D2E84207}" destId="{3DA58D6C-0236-4C7B-A5DB-14DBF980DEA4}" srcOrd="13" destOrd="0" presId="urn:microsoft.com/office/officeart/2005/8/layout/cycle8"/>
    <dgm:cxn modelId="{0E0C844F-E5AF-48E6-AE8A-086F8C8B62BC}" type="presParOf" srcId="{0B5A03C1-547E-4A2E-A33E-0094D2E84207}" destId="{241438BF-AED8-4C21-A268-1A137C7BDD0B}" srcOrd="14" destOrd="0" presId="urn:microsoft.com/office/officeart/2005/8/layout/cycle8"/>
    <dgm:cxn modelId="{17421F70-3C46-4C52-A86C-E470937DD897}" type="presParOf" srcId="{0B5A03C1-547E-4A2E-A33E-0094D2E84207}" destId="{7F11FF50-D992-4CF7-8025-E1635D47658C}" srcOrd="15" destOrd="0" presId="urn:microsoft.com/office/officeart/2005/8/layout/cycle8"/>
    <dgm:cxn modelId="{DC4F96D5-2E70-4D37-A950-729CA733DBB9}" type="presParOf" srcId="{0B5A03C1-547E-4A2E-A33E-0094D2E84207}" destId="{C2FD36CC-28AD-44A7-A69C-9E6F41DC114D}" srcOrd="16" destOrd="0" presId="urn:microsoft.com/office/officeart/2005/8/layout/cycle8"/>
    <dgm:cxn modelId="{96F93970-88D5-4EC0-8598-44FB190CC0B3}" type="presParOf" srcId="{0B5A03C1-547E-4A2E-A33E-0094D2E84207}" destId="{5E838BF0-BEF1-43BA-A83A-4A2866F89BEF}" srcOrd="17" destOrd="0" presId="urn:microsoft.com/office/officeart/2005/8/layout/cycle8"/>
    <dgm:cxn modelId="{8417FC4F-8DA3-44C4-819E-BCC45E823D12}" type="presParOf" srcId="{0B5A03C1-547E-4A2E-A33E-0094D2E84207}" destId="{EE5F32A9-20FF-46F3-8642-F6F649B1C3A8}" srcOrd="18" destOrd="0" presId="urn:microsoft.com/office/officeart/2005/8/layout/cycle8"/>
    <dgm:cxn modelId="{3D5246F7-A4ED-448F-8671-C1C4141EB097}" type="presParOf" srcId="{0B5A03C1-547E-4A2E-A33E-0094D2E84207}" destId="{24C53A40-6A3F-471E-A90E-5A74932BD319}" srcOrd="19" destOrd="0" presId="urn:microsoft.com/office/officeart/2005/8/layout/cycle8"/>
    <dgm:cxn modelId="{686C5240-1E4C-4231-A60F-A4E360A61C24}" type="presParOf" srcId="{0B5A03C1-547E-4A2E-A33E-0094D2E84207}" destId="{2A889A10-5530-4CB3-90AC-28E9DF6DB65F}" srcOrd="20" destOrd="0" presId="urn:microsoft.com/office/officeart/2005/8/layout/cycle8"/>
    <dgm:cxn modelId="{CA1E33EA-3B7B-4B63-846B-AA9D2706326A}" type="presParOf" srcId="{0B5A03C1-547E-4A2E-A33E-0094D2E84207}" destId="{37279BB3-87AB-43E3-A692-B0DA4E33A656}" srcOrd="21" destOrd="0" presId="urn:microsoft.com/office/officeart/2005/8/layout/cycle8"/>
    <dgm:cxn modelId="{8A881EB6-E14E-45E4-8048-F2D9173147A0}" type="presParOf" srcId="{0B5A03C1-547E-4A2E-A33E-0094D2E84207}" destId="{06C561C1-8AB8-4675-9EC2-86C40DA001A6}" srcOrd="22" destOrd="0" presId="urn:microsoft.com/office/officeart/2005/8/layout/cycle8"/>
    <dgm:cxn modelId="{5590E127-69D1-4C57-9115-245AD886751C}" type="presParOf" srcId="{0B5A03C1-547E-4A2E-A33E-0094D2E84207}" destId="{90540889-9EA3-4E8C-A46D-C80C850E2A6D}" srcOrd="23" destOrd="0" presId="urn:microsoft.com/office/officeart/2005/8/layout/cycle8"/>
    <dgm:cxn modelId="{A42DE54A-236A-488E-B017-89353BCDEB2D}" type="presParOf" srcId="{0B5A03C1-547E-4A2E-A33E-0094D2E84207}" destId="{EF8C0C34-4EC5-434D-8AD7-4A04AF08A34E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085A4-0D00-481A-8009-D4FF09B9D65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47E4D31-B012-43A6-B4AD-089910AF793C}">
      <dgm:prSet custT="1"/>
      <dgm:spPr/>
      <dgm:t>
        <a:bodyPr/>
        <a:lstStyle/>
        <a:p>
          <a:pPr algn="l"/>
          <a:r>
            <a:rPr lang="en-US" sz="1600" b="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Economics and Management    </a:t>
          </a:r>
        </a:p>
        <a:p>
          <a:pPr algn="l"/>
          <a:r>
            <a:rPr lang="en-US" sz="1600" b="0" dirty="0" smtClean="0">
              <a:latin typeface="Arial" pitchFamily="34" charset="0"/>
              <a:cs typeface="Arial" pitchFamily="34" charset="0"/>
            </a:rPr>
            <a:t>Corporate Economics </a:t>
          </a:r>
          <a:r>
            <a:rPr lang="cs-CZ" sz="1600" b="0" dirty="0" smtClean="0">
              <a:latin typeface="Arial" pitchFamily="34" charset="0"/>
              <a:cs typeface="Arial" pitchFamily="34" charset="0"/>
            </a:rPr>
            <a:t>major     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BC4266DB-8B38-48AF-98E2-F07728E3B5BE}" type="parTrans" cxnId="{2268478F-9D7B-4B99-ADCF-764B1ECB52EC}">
      <dgm:prSet/>
      <dgm:spPr/>
      <dgm:t>
        <a:bodyPr/>
        <a:lstStyle/>
        <a:p>
          <a:endParaRPr lang="cs-CZ"/>
        </a:p>
      </dgm:t>
    </dgm:pt>
    <dgm:pt modelId="{7D8AB8FA-D126-461C-9975-EB15275DFE57}" type="sibTrans" cxnId="{2268478F-9D7B-4B99-ADCF-764B1ECB52EC}">
      <dgm:prSet/>
      <dgm:spPr/>
      <dgm:t>
        <a:bodyPr/>
        <a:lstStyle/>
        <a:p>
          <a:endParaRPr lang="cs-CZ"/>
        </a:p>
      </dgm:t>
    </dgm:pt>
    <dgm:pt modelId="{8281D3F1-A196-4410-9485-E05476906151}">
      <dgm:prSet phldrT="[Text]" custT="1"/>
      <dgm:spPr/>
      <dgm:t>
        <a:bodyPr/>
        <a:lstStyle/>
        <a:p>
          <a:pPr algn="l"/>
          <a:r>
            <a:rPr lang="en-US" sz="16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Civil </a:t>
          </a:r>
          <a:r>
            <a:rPr lang="en-US" sz="16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Engineering </a:t>
          </a:r>
          <a:endParaRPr lang="en-US" sz="1600" dirty="0" smtClean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algn="l"/>
          <a:r>
            <a:rPr lang="en-US" sz="1600" dirty="0" smtClean="0">
              <a:latin typeface="Arial" pitchFamily="34" charset="0"/>
              <a:cs typeface="Arial" pitchFamily="34" charset="0"/>
            </a:rPr>
            <a:t>Construction Management </a:t>
          </a:r>
          <a:r>
            <a:rPr lang="cs-CZ" sz="1600" dirty="0" smtClean="0">
              <a:latin typeface="Arial" pitchFamily="34" charset="0"/>
              <a:cs typeface="Arial" pitchFamily="34" charset="0"/>
            </a:rPr>
            <a:t>major</a:t>
          </a:r>
          <a:r>
            <a:rPr lang="de-DE" sz="1600" dirty="0" smtClean="0">
              <a:latin typeface="Arial" pitchFamily="34" charset="0"/>
              <a:cs typeface="Arial" pitchFamily="34" charset="0"/>
            </a:rPr>
            <a:t> </a:t>
          </a:r>
          <a:endParaRPr lang="de-DE" sz="16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cs-CZ" sz="1600" dirty="0" err="1" smtClean="0">
              <a:latin typeface="Arial" pitchFamily="34" charset="0"/>
              <a:cs typeface="Arial" pitchFamily="34" charset="0"/>
            </a:rPr>
            <a:t>Building</a:t>
          </a:r>
          <a:r>
            <a:rPr lang="cs-CZ" sz="16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Const</a:t>
          </a:r>
          <a:r>
            <a:rPr lang="cs-CZ" sz="1600" dirty="0" err="1" smtClean="0">
              <a:latin typeface="Arial" pitchFamily="34" charset="0"/>
              <a:cs typeface="Arial" pitchFamily="34" charset="0"/>
            </a:rPr>
            <a:t>ruc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tion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600" dirty="0" smtClean="0">
              <a:latin typeface="Arial" pitchFamily="34" charset="0"/>
              <a:cs typeface="Arial" pitchFamily="34" charset="0"/>
            </a:rPr>
            <a:t>major               </a:t>
          </a:r>
          <a:endParaRPr lang="de-DE" sz="1600" dirty="0" smtClean="0">
            <a:latin typeface="Arial" pitchFamily="34" charset="0"/>
            <a:cs typeface="Arial" pitchFamily="34" charset="0"/>
          </a:endParaRPr>
        </a:p>
      </dgm:t>
    </dgm:pt>
    <dgm:pt modelId="{13901CF3-B27D-4B6E-9E0F-4CE1810195AB}" type="parTrans" cxnId="{F3C0A8D1-911D-4F68-BF6E-3D30C3B85E88}">
      <dgm:prSet/>
      <dgm:spPr/>
      <dgm:t>
        <a:bodyPr/>
        <a:lstStyle/>
        <a:p>
          <a:endParaRPr lang="cs-CZ"/>
        </a:p>
      </dgm:t>
    </dgm:pt>
    <dgm:pt modelId="{8F700761-A8A6-49F8-A9B6-CF6B5A9CF1C2}" type="sibTrans" cxnId="{F3C0A8D1-911D-4F68-BF6E-3D30C3B85E88}">
      <dgm:prSet/>
      <dgm:spPr/>
      <dgm:t>
        <a:bodyPr/>
        <a:lstStyle/>
        <a:p>
          <a:endParaRPr lang="cs-CZ"/>
        </a:p>
      </dgm:t>
    </dgm:pt>
    <dgm:pt modelId="{90C5AC1C-F585-4652-9539-F1B50911AB39}">
      <dgm:prSet phldrT="[Text]" custT="1"/>
      <dgm:spPr/>
      <dgm:t>
        <a:bodyPr/>
        <a:lstStyle/>
        <a:p>
          <a:pPr algn="l"/>
          <a:r>
            <a:rPr lang="en-US" sz="15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Technology of Transport and Communications </a:t>
          </a:r>
        </a:p>
        <a:p>
          <a:pPr algn="l"/>
          <a:r>
            <a:rPr lang="cs-CZ" sz="1400" dirty="0" smtClean="0">
              <a:latin typeface="Arial" pitchFamily="34" charset="0"/>
              <a:cs typeface="Arial" pitchFamily="34" charset="0"/>
            </a:rPr>
            <a:t>T</a:t>
          </a:r>
          <a:r>
            <a:rPr lang="en-US" sz="1400" dirty="0" err="1" smtClean="0">
              <a:latin typeface="Arial" pitchFamily="34" charset="0"/>
              <a:cs typeface="Arial" pitchFamily="34" charset="0"/>
            </a:rPr>
            <a:t>echnology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 of Transport</a:t>
          </a:r>
          <a:r>
            <a:rPr lang="cs-CZ" sz="14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 and Conveyance</a:t>
          </a:r>
          <a:r>
            <a:rPr lang="cs-CZ" sz="1400" dirty="0" smtClean="0">
              <a:latin typeface="Arial" pitchFamily="34" charset="0"/>
              <a:cs typeface="Arial" pitchFamily="34" charset="0"/>
            </a:rPr>
            <a:t> major  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B10B0485-FDEC-44A0-B001-7104DCA10A48}" type="parTrans" cxnId="{B14A3B1A-D572-4CF7-B4F2-494DCBF29574}">
      <dgm:prSet/>
      <dgm:spPr/>
      <dgm:t>
        <a:bodyPr/>
        <a:lstStyle/>
        <a:p>
          <a:endParaRPr lang="cs-CZ"/>
        </a:p>
      </dgm:t>
    </dgm:pt>
    <dgm:pt modelId="{AE104093-914C-4DA4-959F-4396EB70CF1E}" type="sibTrans" cxnId="{B14A3B1A-D572-4CF7-B4F2-494DCBF29574}">
      <dgm:prSet/>
      <dgm:spPr/>
      <dgm:t>
        <a:bodyPr/>
        <a:lstStyle/>
        <a:p>
          <a:endParaRPr lang="cs-CZ"/>
        </a:p>
      </dgm:t>
    </dgm:pt>
    <dgm:pt modelId="{5AE75A56-63E0-4951-A436-69996318F96F}">
      <dgm:prSet custT="1"/>
      <dgm:spPr/>
      <dgm:t>
        <a:bodyPr/>
        <a:lstStyle/>
        <a:p>
          <a:pPr algn="l"/>
          <a:r>
            <a:rPr lang="en-US" sz="16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Engineering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 </a:t>
          </a:r>
        </a:p>
        <a:p>
          <a:pPr algn="l"/>
          <a:r>
            <a:rPr lang="en-GB" sz="1600" dirty="0" smtClean="0">
              <a:latin typeface="Arial" pitchFamily="34" charset="0"/>
              <a:cs typeface="Arial" pitchFamily="34" charset="0"/>
            </a:rPr>
            <a:t>Mechanical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Engineering major</a:t>
          </a:r>
          <a:r>
            <a:rPr lang="cs-CZ" sz="1600" dirty="0" smtClean="0">
              <a:latin typeface="Arial" pitchFamily="34" charset="0"/>
              <a:cs typeface="Arial" pitchFamily="34" charset="0"/>
            </a:rPr>
            <a:t> </a:t>
          </a:r>
          <a:endParaRPr lang="cs-CZ" sz="1600" dirty="0">
            <a:latin typeface="Arial" pitchFamily="34" charset="0"/>
            <a:cs typeface="Arial" pitchFamily="34" charset="0"/>
          </a:endParaRPr>
        </a:p>
      </dgm:t>
    </dgm:pt>
    <dgm:pt modelId="{5FC6E56B-992F-4700-9D18-69A7265EEC3E}" type="parTrans" cxnId="{5D7670F8-1D6B-410B-A7A5-EB107FD87723}">
      <dgm:prSet/>
      <dgm:spPr/>
      <dgm:t>
        <a:bodyPr/>
        <a:lstStyle/>
        <a:p>
          <a:endParaRPr lang="cs-CZ"/>
        </a:p>
      </dgm:t>
    </dgm:pt>
    <dgm:pt modelId="{A2C7402C-4D61-4DF7-8F04-C6F6919177A9}" type="sibTrans" cxnId="{5D7670F8-1D6B-410B-A7A5-EB107FD87723}">
      <dgm:prSet/>
      <dgm:spPr/>
      <dgm:t>
        <a:bodyPr/>
        <a:lstStyle/>
        <a:p>
          <a:endParaRPr lang="cs-CZ"/>
        </a:p>
      </dgm:t>
    </dgm:pt>
    <dgm:pt modelId="{B4E8B7B4-9022-427E-BA95-62BC1F2028D9}" type="pres">
      <dgm:prSet presAssocID="{E71085A4-0D00-481A-8009-D4FF09B9D65A}" presName="compositeShape" presStyleCnt="0">
        <dgm:presLayoutVars>
          <dgm:dir/>
          <dgm:resizeHandles/>
        </dgm:presLayoutVars>
      </dgm:prSet>
      <dgm:spPr/>
    </dgm:pt>
    <dgm:pt modelId="{39030592-EFDB-42F4-B792-47474B1867A7}" type="pres">
      <dgm:prSet presAssocID="{E71085A4-0D00-481A-8009-D4FF09B9D65A}" presName="pyramid" presStyleLbl="node1" presStyleIdx="0" presStyleCnt="1" custLinFactNeighborX="738"/>
      <dgm:spPr>
        <a:solidFill>
          <a:schemeClr val="tx2">
            <a:lumMod val="40000"/>
            <a:lumOff val="60000"/>
          </a:schemeClr>
        </a:solidFill>
      </dgm:spPr>
    </dgm:pt>
    <dgm:pt modelId="{7EAFBD27-0BB8-40F1-B70E-DE9DE9460196}" type="pres">
      <dgm:prSet presAssocID="{E71085A4-0D00-481A-8009-D4FF09B9D65A}" presName="theList" presStyleCnt="0"/>
      <dgm:spPr/>
    </dgm:pt>
    <dgm:pt modelId="{16A6FD9C-2DCE-4328-840E-27D77A833809}" type="pres">
      <dgm:prSet presAssocID="{947E4D31-B012-43A6-B4AD-089910AF793C}" presName="aNode" presStyleLbl="fgAcc1" presStyleIdx="0" presStyleCnt="4" custScaleX="14344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64F70E-9320-47F2-BC2B-6AAB447FD28C}" type="pres">
      <dgm:prSet presAssocID="{947E4D31-B012-43A6-B4AD-089910AF793C}" presName="aSpace" presStyleCnt="0"/>
      <dgm:spPr/>
    </dgm:pt>
    <dgm:pt modelId="{6E7497E0-74FB-42FF-9669-00A4BCBA3898}" type="pres">
      <dgm:prSet presAssocID="{8281D3F1-A196-4410-9485-E05476906151}" presName="aNode" presStyleLbl="fgAcc1" presStyleIdx="1" presStyleCnt="4" custScaleX="14548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3CBBD52-AF69-46E6-8592-B7354E75500D}" type="pres">
      <dgm:prSet presAssocID="{8281D3F1-A196-4410-9485-E05476906151}" presName="aSpace" presStyleCnt="0"/>
      <dgm:spPr/>
    </dgm:pt>
    <dgm:pt modelId="{06573F75-7B75-4FEA-8CDB-8C16443D6E64}" type="pres">
      <dgm:prSet presAssocID="{90C5AC1C-F585-4652-9539-F1B50911AB39}" presName="aNode" presStyleLbl="fgAcc1" presStyleIdx="2" presStyleCnt="4" custScaleX="1448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694D5B-17C6-4197-9575-DD745E721ADF}" type="pres">
      <dgm:prSet presAssocID="{90C5AC1C-F585-4652-9539-F1B50911AB39}" presName="aSpace" presStyleCnt="0"/>
      <dgm:spPr/>
    </dgm:pt>
    <dgm:pt modelId="{14F843AA-2C98-4813-BD5E-53E552BA39D5}" type="pres">
      <dgm:prSet presAssocID="{5AE75A56-63E0-4951-A436-69996318F96F}" presName="aNode" presStyleLbl="fgAcc1" presStyleIdx="3" presStyleCnt="4" custScaleX="1429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B34AA2-CAFE-4EC9-8F0E-B1FBB370D5C7}" type="pres">
      <dgm:prSet presAssocID="{5AE75A56-63E0-4951-A436-69996318F96F}" presName="aSpace" presStyleCnt="0"/>
      <dgm:spPr/>
    </dgm:pt>
  </dgm:ptLst>
  <dgm:cxnLst>
    <dgm:cxn modelId="{D75785BE-8742-44C0-8AD4-9246727D9AE4}" type="presOf" srcId="{947E4D31-B012-43A6-B4AD-089910AF793C}" destId="{16A6FD9C-2DCE-4328-840E-27D77A833809}" srcOrd="0" destOrd="0" presId="urn:microsoft.com/office/officeart/2005/8/layout/pyramid2"/>
    <dgm:cxn modelId="{2268478F-9D7B-4B99-ADCF-764B1ECB52EC}" srcId="{E71085A4-0D00-481A-8009-D4FF09B9D65A}" destId="{947E4D31-B012-43A6-B4AD-089910AF793C}" srcOrd="0" destOrd="0" parTransId="{BC4266DB-8B38-48AF-98E2-F07728E3B5BE}" sibTransId="{7D8AB8FA-D126-461C-9975-EB15275DFE57}"/>
    <dgm:cxn modelId="{3B10204F-4AAA-403A-ACCC-C2E37CF7E476}" type="presOf" srcId="{E71085A4-0D00-481A-8009-D4FF09B9D65A}" destId="{B4E8B7B4-9022-427E-BA95-62BC1F2028D9}" srcOrd="0" destOrd="0" presId="urn:microsoft.com/office/officeart/2005/8/layout/pyramid2"/>
    <dgm:cxn modelId="{231AE93B-89AA-49CD-B4DE-ECE6E45DBF05}" type="presOf" srcId="{5AE75A56-63E0-4951-A436-69996318F96F}" destId="{14F843AA-2C98-4813-BD5E-53E552BA39D5}" srcOrd="0" destOrd="0" presId="urn:microsoft.com/office/officeart/2005/8/layout/pyramid2"/>
    <dgm:cxn modelId="{7B45E1B0-4E87-4002-8CE1-95CA1D974110}" type="presOf" srcId="{90C5AC1C-F585-4652-9539-F1B50911AB39}" destId="{06573F75-7B75-4FEA-8CDB-8C16443D6E64}" srcOrd="0" destOrd="0" presId="urn:microsoft.com/office/officeart/2005/8/layout/pyramid2"/>
    <dgm:cxn modelId="{F3C0A8D1-911D-4F68-BF6E-3D30C3B85E88}" srcId="{E71085A4-0D00-481A-8009-D4FF09B9D65A}" destId="{8281D3F1-A196-4410-9485-E05476906151}" srcOrd="1" destOrd="0" parTransId="{13901CF3-B27D-4B6E-9E0F-4CE1810195AB}" sibTransId="{8F700761-A8A6-49F8-A9B6-CF6B5A9CF1C2}"/>
    <dgm:cxn modelId="{B14A3B1A-D572-4CF7-B4F2-494DCBF29574}" srcId="{E71085A4-0D00-481A-8009-D4FF09B9D65A}" destId="{90C5AC1C-F585-4652-9539-F1B50911AB39}" srcOrd="2" destOrd="0" parTransId="{B10B0485-FDEC-44A0-B001-7104DCA10A48}" sibTransId="{AE104093-914C-4DA4-959F-4396EB70CF1E}"/>
    <dgm:cxn modelId="{5D7670F8-1D6B-410B-A7A5-EB107FD87723}" srcId="{E71085A4-0D00-481A-8009-D4FF09B9D65A}" destId="{5AE75A56-63E0-4951-A436-69996318F96F}" srcOrd="3" destOrd="0" parTransId="{5FC6E56B-992F-4700-9D18-69A7265EEC3E}" sibTransId="{A2C7402C-4D61-4DF7-8F04-C6F6919177A9}"/>
    <dgm:cxn modelId="{9A15F415-2D80-4805-A268-0864F027800C}" type="presOf" srcId="{8281D3F1-A196-4410-9485-E05476906151}" destId="{6E7497E0-74FB-42FF-9669-00A4BCBA3898}" srcOrd="0" destOrd="0" presId="urn:microsoft.com/office/officeart/2005/8/layout/pyramid2"/>
    <dgm:cxn modelId="{AE979AA9-D540-4D93-A0AD-012C01DC087F}" type="presParOf" srcId="{B4E8B7B4-9022-427E-BA95-62BC1F2028D9}" destId="{39030592-EFDB-42F4-B792-47474B1867A7}" srcOrd="0" destOrd="0" presId="urn:microsoft.com/office/officeart/2005/8/layout/pyramid2"/>
    <dgm:cxn modelId="{4FB3336C-504D-4E96-9AD7-7AA604B07A5C}" type="presParOf" srcId="{B4E8B7B4-9022-427E-BA95-62BC1F2028D9}" destId="{7EAFBD27-0BB8-40F1-B70E-DE9DE9460196}" srcOrd="1" destOrd="0" presId="urn:microsoft.com/office/officeart/2005/8/layout/pyramid2"/>
    <dgm:cxn modelId="{F1065F72-F458-48A0-BE74-BF430F214E6B}" type="presParOf" srcId="{7EAFBD27-0BB8-40F1-B70E-DE9DE9460196}" destId="{16A6FD9C-2DCE-4328-840E-27D77A833809}" srcOrd="0" destOrd="0" presId="urn:microsoft.com/office/officeart/2005/8/layout/pyramid2"/>
    <dgm:cxn modelId="{BB67949A-C98F-408E-9A1A-F00643CF04BA}" type="presParOf" srcId="{7EAFBD27-0BB8-40F1-B70E-DE9DE9460196}" destId="{BF64F70E-9320-47F2-BC2B-6AAB447FD28C}" srcOrd="1" destOrd="0" presId="urn:microsoft.com/office/officeart/2005/8/layout/pyramid2"/>
    <dgm:cxn modelId="{8025F291-8970-41B6-8EE9-7CBD5488D339}" type="presParOf" srcId="{7EAFBD27-0BB8-40F1-B70E-DE9DE9460196}" destId="{6E7497E0-74FB-42FF-9669-00A4BCBA3898}" srcOrd="2" destOrd="0" presId="urn:microsoft.com/office/officeart/2005/8/layout/pyramid2"/>
    <dgm:cxn modelId="{15B11A68-5763-4530-977E-694C409E0AAF}" type="presParOf" srcId="{7EAFBD27-0BB8-40F1-B70E-DE9DE9460196}" destId="{E3CBBD52-AF69-46E6-8592-B7354E75500D}" srcOrd="3" destOrd="0" presId="urn:microsoft.com/office/officeart/2005/8/layout/pyramid2"/>
    <dgm:cxn modelId="{E476A101-9DD8-4B81-8DB5-BCE4823E095F}" type="presParOf" srcId="{7EAFBD27-0BB8-40F1-B70E-DE9DE9460196}" destId="{06573F75-7B75-4FEA-8CDB-8C16443D6E64}" srcOrd="4" destOrd="0" presId="urn:microsoft.com/office/officeart/2005/8/layout/pyramid2"/>
    <dgm:cxn modelId="{031C0C37-63F1-4D63-9E3D-71384E9A8051}" type="presParOf" srcId="{7EAFBD27-0BB8-40F1-B70E-DE9DE9460196}" destId="{AE694D5B-17C6-4197-9575-DD745E721ADF}" srcOrd="5" destOrd="0" presId="urn:microsoft.com/office/officeart/2005/8/layout/pyramid2"/>
    <dgm:cxn modelId="{5AA64DC8-AEA1-4C27-8A51-134B5D63855D}" type="presParOf" srcId="{7EAFBD27-0BB8-40F1-B70E-DE9DE9460196}" destId="{14F843AA-2C98-4813-BD5E-53E552BA39D5}" srcOrd="6" destOrd="0" presId="urn:microsoft.com/office/officeart/2005/8/layout/pyramid2"/>
    <dgm:cxn modelId="{AACBC351-0916-47FF-8DC8-7F7778E35422}" type="presParOf" srcId="{7EAFBD27-0BB8-40F1-B70E-DE9DE9460196}" destId="{66B34AA2-CAFE-4EC9-8F0E-B1FBB370D5C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3D58FF-3C8D-4F36-A9B4-A72CB5543DB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D2E4D5-38F2-46F9-834F-4B42A70E3DC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Engineering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6F13C5B8-5BDC-40A1-B36D-97BCCE6157E1}" type="parTrans" cxnId="{51FF98A6-9856-46F6-AA26-AF298685CE72}">
      <dgm:prSet/>
      <dgm:spPr/>
      <dgm:t>
        <a:bodyPr/>
        <a:lstStyle/>
        <a:p>
          <a:endParaRPr lang="cs-CZ"/>
        </a:p>
      </dgm:t>
    </dgm:pt>
    <dgm:pt modelId="{782910D9-36EA-4481-B7E4-28D4DCE0CD11}" type="sibTrans" cxnId="{51FF98A6-9856-46F6-AA26-AF298685CE72}">
      <dgm:prSet/>
      <dgm:spPr/>
      <dgm:t>
        <a:bodyPr/>
        <a:lstStyle/>
        <a:p>
          <a:endParaRPr lang="cs-CZ"/>
        </a:p>
      </dgm:t>
    </dgm:pt>
    <dgm:pt modelId="{AB5B39F9-182A-49AD-B152-4FAFE6E364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Natural Sciences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558BDBBC-A751-4023-879A-9B388F5224FC}" type="parTrans" cxnId="{9D6DE0AD-90CE-4CAB-97C5-EBD8C8941C40}">
      <dgm:prSet/>
      <dgm:spPr/>
      <dgm:t>
        <a:bodyPr/>
        <a:lstStyle/>
        <a:p>
          <a:endParaRPr lang="cs-CZ"/>
        </a:p>
      </dgm:t>
    </dgm:pt>
    <dgm:pt modelId="{8B2CDAA8-5960-4837-97A5-EC5A8EDC6EA8}" type="sibTrans" cxnId="{9D6DE0AD-90CE-4CAB-97C5-EBD8C8941C40}">
      <dgm:prSet/>
      <dgm:spPr/>
      <dgm:t>
        <a:bodyPr/>
        <a:lstStyle/>
        <a:p>
          <a:endParaRPr lang="cs-CZ"/>
        </a:p>
      </dgm:t>
    </dgm:pt>
    <dgm:pt modelId="{6D3E62D7-5433-4A4C-820D-DDFAD88881A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Foreign Languages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2443E3DB-B728-4283-BD4D-D48AB4BACA8E}" type="parTrans" cxnId="{3630717D-94AE-43FC-AB3F-E8EFE2D83233}">
      <dgm:prSet/>
      <dgm:spPr/>
      <dgm:t>
        <a:bodyPr/>
        <a:lstStyle/>
        <a:p>
          <a:endParaRPr lang="cs-CZ"/>
        </a:p>
      </dgm:t>
    </dgm:pt>
    <dgm:pt modelId="{26A9356A-1F33-42ED-953D-9E3C51502B70}" type="sibTrans" cxnId="{3630717D-94AE-43FC-AB3F-E8EFE2D83233}">
      <dgm:prSet/>
      <dgm:spPr/>
      <dgm:t>
        <a:bodyPr/>
        <a:lstStyle/>
        <a:p>
          <a:endParaRPr lang="cs-CZ"/>
        </a:p>
      </dgm:t>
    </dgm:pt>
    <dgm:pt modelId="{74B5DB7A-7D00-440C-B2BD-FBBB84067B71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Economics and Management 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76CC0318-CD34-4A7A-9BCD-410119B7BF37}" type="parTrans" cxnId="{CA5FDE0A-EDB4-451B-8CE4-1DA82690300A}">
      <dgm:prSet/>
      <dgm:spPr/>
    </dgm:pt>
    <dgm:pt modelId="{895A84E4-AB52-46BE-A55F-8625112134DB}" type="sibTrans" cxnId="{CA5FDE0A-EDB4-451B-8CE4-1DA82690300A}">
      <dgm:prSet/>
      <dgm:spPr/>
    </dgm:pt>
    <dgm:pt modelId="{C88C6368-DB20-49F9-ACD2-3929ED184D9E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Civil Engineering 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50B8C9DA-4841-486E-8467-EBB24182326F}" type="parTrans" cxnId="{229CC2B0-D62C-4013-BB02-4B48F2CE3CF4}">
      <dgm:prSet/>
      <dgm:spPr/>
    </dgm:pt>
    <dgm:pt modelId="{F0B7226E-F4AF-4636-9325-889F05E2238E}" type="sibTrans" cxnId="{229CC2B0-D62C-4013-BB02-4B48F2CE3CF4}">
      <dgm:prSet/>
      <dgm:spPr/>
    </dgm:pt>
    <dgm:pt modelId="{B665C4EE-4B02-4BB0-823F-0CC39641BC5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rgbClr val="9F3736"/>
              </a:solidFill>
            </a:rPr>
            <a:t>Department of Transport and Logistics 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4A8F32BC-121E-4C88-A709-7AE9518724D4}" type="parTrans" cxnId="{AE987883-E9F2-42C3-8407-B775C48F9F44}">
      <dgm:prSet/>
      <dgm:spPr/>
    </dgm:pt>
    <dgm:pt modelId="{84874AC8-1FFF-453B-80C4-E19FDBBA3FA3}" type="sibTrans" cxnId="{AE987883-E9F2-42C3-8407-B775C48F9F44}">
      <dgm:prSet/>
      <dgm:spPr/>
    </dgm:pt>
    <dgm:pt modelId="{E8B83ABE-769A-417B-BD81-6287D617D1EC}" type="pres">
      <dgm:prSet presAssocID="{C73D58FF-3C8D-4F36-A9B4-A72CB5543D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06C8A54-E130-4ACD-89CF-74BA28781CC3}" type="pres">
      <dgm:prSet presAssocID="{74B5DB7A-7D00-440C-B2BD-FBBB84067B71}" presName="node" presStyleLbl="node1" presStyleIdx="0" presStyleCnt="6" custScaleX="18788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2AE4D5-D5C0-47D3-B7E4-690E4740CC75}" type="pres">
      <dgm:prSet presAssocID="{74B5DB7A-7D00-440C-B2BD-FBBB84067B71}" presName="spNode" presStyleCnt="0"/>
      <dgm:spPr/>
    </dgm:pt>
    <dgm:pt modelId="{ED345628-1E13-45C8-A585-3D2D0E2E3B3A}" type="pres">
      <dgm:prSet presAssocID="{895A84E4-AB52-46BE-A55F-8625112134DB}" presName="sibTrans" presStyleLbl="sibTrans1D1" presStyleIdx="0" presStyleCnt="6"/>
      <dgm:spPr/>
    </dgm:pt>
    <dgm:pt modelId="{87371DF3-D474-4950-B04A-02AAA50C9E51}" type="pres">
      <dgm:prSet presAssocID="{C88C6368-DB20-49F9-ACD2-3929ED184D9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E8372B-0B6C-4740-9564-29475EA20141}" type="pres">
      <dgm:prSet presAssocID="{C88C6368-DB20-49F9-ACD2-3929ED184D9E}" presName="spNode" presStyleCnt="0"/>
      <dgm:spPr/>
    </dgm:pt>
    <dgm:pt modelId="{39F612C7-7B4C-4216-903A-25E44C179DD4}" type="pres">
      <dgm:prSet presAssocID="{F0B7226E-F4AF-4636-9325-889F05E2238E}" presName="sibTrans" presStyleLbl="sibTrans1D1" presStyleIdx="1" presStyleCnt="6"/>
      <dgm:spPr/>
    </dgm:pt>
    <dgm:pt modelId="{5B30FD58-5D24-4E62-AEBE-3FEBDE2CBECB}" type="pres">
      <dgm:prSet presAssocID="{B665C4EE-4B02-4BB0-823F-0CC39641BC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81FC6E-4571-4805-94FB-C3FADA79EB04}" type="pres">
      <dgm:prSet presAssocID="{B665C4EE-4B02-4BB0-823F-0CC39641BC50}" presName="spNode" presStyleCnt="0"/>
      <dgm:spPr/>
    </dgm:pt>
    <dgm:pt modelId="{08BAE4F5-7E16-4DF6-8167-A428DA611C5A}" type="pres">
      <dgm:prSet presAssocID="{84874AC8-1FFF-453B-80C4-E19FDBBA3FA3}" presName="sibTrans" presStyleLbl="sibTrans1D1" presStyleIdx="2" presStyleCnt="6"/>
      <dgm:spPr/>
    </dgm:pt>
    <dgm:pt modelId="{6EC5ED6F-AF0B-4E8C-8369-641AADDF6DAB}" type="pres">
      <dgm:prSet presAssocID="{A2D2E4D5-38F2-46F9-834F-4B42A70E3DC4}" presName="node" presStyleLbl="node1" presStyleIdx="3" presStyleCnt="6" custScaleX="1768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0068740-459C-4179-AB00-934183EDBC0A}" type="pres">
      <dgm:prSet presAssocID="{A2D2E4D5-38F2-46F9-834F-4B42A70E3DC4}" presName="spNode" presStyleCnt="0"/>
      <dgm:spPr/>
    </dgm:pt>
    <dgm:pt modelId="{0DC3BC13-3BE8-43C9-8863-07129E40C58C}" type="pres">
      <dgm:prSet presAssocID="{782910D9-36EA-4481-B7E4-28D4DCE0CD11}" presName="sibTrans" presStyleLbl="sibTrans1D1" presStyleIdx="3" presStyleCnt="6"/>
      <dgm:spPr/>
      <dgm:t>
        <a:bodyPr/>
        <a:lstStyle/>
        <a:p>
          <a:endParaRPr lang="cs-CZ"/>
        </a:p>
      </dgm:t>
    </dgm:pt>
    <dgm:pt modelId="{47B9A811-0AF1-452E-AACD-6A96A8CF89BD}" type="pres">
      <dgm:prSet presAssocID="{AB5B39F9-182A-49AD-B152-4FAFE6E364AB}" presName="node" presStyleLbl="node1" presStyleIdx="4" presStyleCnt="6" custScaleX="10976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76973A-96B8-41B1-B58B-301C0734DF87}" type="pres">
      <dgm:prSet presAssocID="{AB5B39F9-182A-49AD-B152-4FAFE6E364AB}" presName="spNode" presStyleCnt="0"/>
      <dgm:spPr/>
    </dgm:pt>
    <dgm:pt modelId="{2498080B-AE09-4A6E-A90F-EAB9B39DDFB1}" type="pres">
      <dgm:prSet presAssocID="{8B2CDAA8-5960-4837-97A5-EC5A8EDC6EA8}" presName="sibTrans" presStyleLbl="sibTrans1D1" presStyleIdx="4" presStyleCnt="6"/>
      <dgm:spPr/>
      <dgm:t>
        <a:bodyPr/>
        <a:lstStyle/>
        <a:p>
          <a:endParaRPr lang="cs-CZ"/>
        </a:p>
      </dgm:t>
    </dgm:pt>
    <dgm:pt modelId="{A31375CE-8679-48CC-9B05-71CD7864F604}" type="pres">
      <dgm:prSet presAssocID="{6D3E62D7-5433-4A4C-820D-DDFAD88881A4}" presName="node" presStyleLbl="node1" presStyleIdx="5" presStyleCnt="6" custScaleX="1212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8566F7-E8B0-4F19-945D-5B7A5A425AD2}" type="pres">
      <dgm:prSet presAssocID="{6D3E62D7-5433-4A4C-820D-DDFAD88881A4}" presName="spNode" presStyleCnt="0"/>
      <dgm:spPr/>
    </dgm:pt>
    <dgm:pt modelId="{AD0A856B-5F17-4A46-9BB1-7E8A104DCECC}" type="pres">
      <dgm:prSet presAssocID="{26A9356A-1F33-42ED-953D-9E3C51502B70}" presName="sibTrans" presStyleLbl="sibTrans1D1" presStyleIdx="5" presStyleCnt="6"/>
      <dgm:spPr/>
      <dgm:t>
        <a:bodyPr/>
        <a:lstStyle/>
        <a:p>
          <a:endParaRPr lang="cs-CZ"/>
        </a:p>
      </dgm:t>
    </dgm:pt>
  </dgm:ptLst>
  <dgm:cxnLst>
    <dgm:cxn modelId="{C2F17E1F-102B-4F6D-8684-466DADF42AE6}" type="presOf" srcId="{A2D2E4D5-38F2-46F9-834F-4B42A70E3DC4}" destId="{6EC5ED6F-AF0B-4E8C-8369-641AADDF6DAB}" srcOrd="0" destOrd="0" presId="urn:microsoft.com/office/officeart/2005/8/layout/cycle6"/>
    <dgm:cxn modelId="{E0B2C5B6-3E8E-4DE1-99D9-E0E6C631B299}" type="presOf" srcId="{6D3E62D7-5433-4A4C-820D-DDFAD88881A4}" destId="{A31375CE-8679-48CC-9B05-71CD7864F604}" srcOrd="0" destOrd="0" presId="urn:microsoft.com/office/officeart/2005/8/layout/cycle6"/>
    <dgm:cxn modelId="{AE987883-E9F2-42C3-8407-B775C48F9F44}" srcId="{C73D58FF-3C8D-4F36-A9B4-A72CB5543DB4}" destId="{B665C4EE-4B02-4BB0-823F-0CC39641BC50}" srcOrd="2" destOrd="0" parTransId="{4A8F32BC-121E-4C88-A709-7AE9518724D4}" sibTransId="{84874AC8-1FFF-453B-80C4-E19FDBBA3FA3}"/>
    <dgm:cxn modelId="{A4447B0D-9525-4AC2-8C77-C28366EDF23D}" type="presOf" srcId="{F0B7226E-F4AF-4636-9325-889F05E2238E}" destId="{39F612C7-7B4C-4216-903A-25E44C179DD4}" srcOrd="0" destOrd="0" presId="urn:microsoft.com/office/officeart/2005/8/layout/cycle6"/>
    <dgm:cxn modelId="{E19D15B2-51F4-4001-ADC8-B1F781A5C614}" type="presOf" srcId="{AB5B39F9-182A-49AD-B152-4FAFE6E364AB}" destId="{47B9A811-0AF1-452E-AACD-6A96A8CF89BD}" srcOrd="0" destOrd="0" presId="urn:microsoft.com/office/officeart/2005/8/layout/cycle6"/>
    <dgm:cxn modelId="{16704943-8F94-4B1E-92B4-DD9DEC110A11}" type="presOf" srcId="{8B2CDAA8-5960-4837-97A5-EC5A8EDC6EA8}" destId="{2498080B-AE09-4A6E-A90F-EAB9B39DDFB1}" srcOrd="0" destOrd="0" presId="urn:microsoft.com/office/officeart/2005/8/layout/cycle6"/>
    <dgm:cxn modelId="{E30305FB-3D70-4756-922E-2700C93620F4}" type="presOf" srcId="{C88C6368-DB20-49F9-ACD2-3929ED184D9E}" destId="{87371DF3-D474-4950-B04A-02AAA50C9E51}" srcOrd="0" destOrd="0" presId="urn:microsoft.com/office/officeart/2005/8/layout/cycle6"/>
    <dgm:cxn modelId="{7B699177-6061-45DD-B74C-C20DB8B0D130}" type="presOf" srcId="{74B5DB7A-7D00-440C-B2BD-FBBB84067B71}" destId="{B06C8A54-E130-4ACD-89CF-74BA28781CC3}" srcOrd="0" destOrd="0" presId="urn:microsoft.com/office/officeart/2005/8/layout/cycle6"/>
    <dgm:cxn modelId="{229CC2B0-D62C-4013-BB02-4B48F2CE3CF4}" srcId="{C73D58FF-3C8D-4F36-A9B4-A72CB5543DB4}" destId="{C88C6368-DB20-49F9-ACD2-3929ED184D9E}" srcOrd="1" destOrd="0" parTransId="{50B8C9DA-4841-486E-8467-EBB24182326F}" sibTransId="{F0B7226E-F4AF-4636-9325-889F05E2238E}"/>
    <dgm:cxn modelId="{774E43B2-B9B4-45BD-B207-4778AF91FBEA}" type="presOf" srcId="{C73D58FF-3C8D-4F36-A9B4-A72CB5543DB4}" destId="{E8B83ABE-769A-417B-BD81-6287D617D1EC}" srcOrd="0" destOrd="0" presId="urn:microsoft.com/office/officeart/2005/8/layout/cycle6"/>
    <dgm:cxn modelId="{51FF98A6-9856-46F6-AA26-AF298685CE72}" srcId="{C73D58FF-3C8D-4F36-A9B4-A72CB5543DB4}" destId="{A2D2E4D5-38F2-46F9-834F-4B42A70E3DC4}" srcOrd="3" destOrd="0" parTransId="{6F13C5B8-5BDC-40A1-B36D-97BCCE6157E1}" sibTransId="{782910D9-36EA-4481-B7E4-28D4DCE0CD11}"/>
    <dgm:cxn modelId="{A82802FA-4B3A-45F9-ACB0-320C720C5B91}" type="presOf" srcId="{84874AC8-1FFF-453B-80C4-E19FDBBA3FA3}" destId="{08BAE4F5-7E16-4DF6-8167-A428DA611C5A}" srcOrd="0" destOrd="0" presId="urn:microsoft.com/office/officeart/2005/8/layout/cycle6"/>
    <dgm:cxn modelId="{3630717D-94AE-43FC-AB3F-E8EFE2D83233}" srcId="{C73D58FF-3C8D-4F36-A9B4-A72CB5543DB4}" destId="{6D3E62D7-5433-4A4C-820D-DDFAD88881A4}" srcOrd="5" destOrd="0" parTransId="{2443E3DB-B728-4283-BD4D-D48AB4BACA8E}" sibTransId="{26A9356A-1F33-42ED-953D-9E3C51502B70}"/>
    <dgm:cxn modelId="{8F2A8C61-16B6-423E-A12B-76E95D33D5DF}" type="presOf" srcId="{895A84E4-AB52-46BE-A55F-8625112134DB}" destId="{ED345628-1E13-45C8-A585-3D2D0E2E3B3A}" srcOrd="0" destOrd="0" presId="urn:microsoft.com/office/officeart/2005/8/layout/cycle6"/>
    <dgm:cxn modelId="{45B95DF5-3098-4C5C-937C-4FC75EC93E16}" type="presOf" srcId="{B665C4EE-4B02-4BB0-823F-0CC39641BC50}" destId="{5B30FD58-5D24-4E62-AEBE-3FEBDE2CBECB}" srcOrd="0" destOrd="0" presId="urn:microsoft.com/office/officeart/2005/8/layout/cycle6"/>
    <dgm:cxn modelId="{5C2AF265-0644-4620-9BE8-623CACC6C835}" type="presOf" srcId="{782910D9-36EA-4481-B7E4-28D4DCE0CD11}" destId="{0DC3BC13-3BE8-43C9-8863-07129E40C58C}" srcOrd="0" destOrd="0" presId="urn:microsoft.com/office/officeart/2005/8/layout/cycle6"/>
    <dgm:cxn modelId="{CA5FDE0A-EDB4-451B-8CE4-1DA82690300A}" srcId="{C73D58FF-3C8D-4F36-A9B4-A72CB5543DB4}" destId="{74B5DB7A-7D00-440C-B2BD-FBBB84067B71}" srcOrd="0" destOrd="0" parTransId="{76CC0318-CD34-4A7A-9BCD-410119B7BF37}" sibTransId="{895A84E4-AB52-46BE-A55F-8625112134DB}"/>
    <dgm:cxn modelId="{81DED039-6C1E-48DA-88EA-B3383DCF6F7A}" type="presOf" srcId="{26A9356A-1F33-42ED-953D-9E3C51502B70}" destId="{AD0A856B-5F17-4A46-9BB1-7E8A104DCECC}" srcOrd="0" destOrd="0" presId="urn:microsoft.com/office/officeart/2005/8/layout/cycle6"/>
    <dgm:cxn modelId="{9D6DE0AD-90CE-4CAB-97C5-EBD8C8941C40}" srcId="{C73D58FF-3C8D-4F36-A9B4-A72CB5543DB4}" destId="{AB5B39F9-182A-49AD-B152-4FAFE6E364AB}" srcOrd="4" destOrd="0" parTransId="{558BDBBC-A751-4023-879A-9B388F5224FC}" sibTransId="{8B2CDAA8-5960-4837-97A5-EC5A8EDC6EA8}"/>
    <dgm:cxn modelId="{44D225A9-D794-4F1D-9B09-1E7BFBEFF563}" type="presParOf" srcId="{E8B83ABE-769A-417B-BD81-6287D617D1EC}" destId="{B06C8A54-E130-4ACD-89CF-74BA28781CC3}" srcOrd="0" destOrd="0" presId="urn:microsoft.com/office/officeart/2005/8/layout/cycle6"/>
    <dgm:cxn modelId="{CCCCD0C4-0E2E-45B3-A113-A65456AA0DAC}" type="presParOf" srcId="{E8B83ABE-769A-417B-BD81-6287D617D1EC}" destId="{DA2AE4D5-D5C0-47D3-B7E4-690E4740CC75}" srcOrd="1" destOrd="0" presId="urn:microsoft.com/office/officeart/2005/8/layout/cycle6"/>
    <dgm:cxn modelId="{C061E928-9122-4B4B-AC4B-749CD34EB2ED}" type="presParOf" srcId="{E8B83ABE-769A-417B-BD81-6287D617D1EC}" destId="{ED345628-1E13-45C8-A585-3D2D0E2E3B3A}" srcOrd="2" destOrd="0" presId="urn:microsoft.com/office/officeart/2005/8/layout/cycle6"/>
    <dgm:cxn modelId="{59A11356-81E5-4FD6-9984-AAB09CE8C691}" type="presParOf" srcId="{E8B83ABE-769A-417B-BD81-6287D617D1EC}" destId="{87371DF3-D474-4950-B04A-02AAA50C9E51}" srcOrd="3" destOrd="0" presId="urn:microsoft.com/office/officeart/2005/8/layout/cycle6"/>
    <dgm:cxn modelId="{2E610297-0D09-4410-BD54-BA4A9FBF1297}" type="presParOf" srcId="{E8B83ABE-769A-417B-BD81-6287D617D1EC}" destId="{69E8372B-0B6C-4740-9564-29475EA20141}" srcOrd="4" destOrd="0" presId="urn:microsoft.com/office/officeart/2005/8/layout/cycle6"/>
    <dgm:cxn modelId="{6AEAB969-39F0-4185-AF57-3C9EA7745B63}" type="presParOf" srcId="{E8B83ABE-769A-417B-BD81-6287D617D1EC}" destId="{39F612C7-7B4C-4216-903A-25E44C179DD4}" srcOrd="5" destOrd="0" presId="urn:microsoft.com/office/officeart/2005/8/layout/cycle6"/>
    <dgm:cxn modelId="{34AF3904-1488-449C-818E-D0A22400D9F8}" type="presParOf" srcId="{E8B83ABE-769A-417B-BD81-6287D617D1EC}" destId="{5B30FD58-5D24-4E62-AEBE-3FEBDE2CBECB}" srcOrd="6" destOrd="0" presId="urn:microsoft.com/office/officeart/2005/8/layout/cycle6"/>
    <dgm:cxn modelId="{A3BEEEEE-5FA7-4E93-9E17-BAFF8C88A1E4}" type="presParOf" srcId="{E8B83ABE-769A-417B-BD81-6287D617D1EC}" destId="{9D81FC6E-4571-4805-94FB-C3FADA79EB04}" srcOrd="7" destOrd="0" presId="urn:microsoft.com/office/officeart/2005/8/layout/cycle6"/>
    <dgm:cxn modelId="{12CDD317-C8B5-41E5-9621-9EF38F6A11D0}" type="presParOf" srcId="{E8B83ABE-769A-417B-BD81-6287D617D1EC}" destId="{08BAE4F5-7E16-4DF6-8167-A428DA611C5A}" srcOrd="8" destOrd="0" presId="urn:microsoft.com/office/officeart/2005/8/layout/cycle6"/>
    <dgm:cxn modelId="{F21AD3E5-A748-434E-B949-0D74459C73D5}" type="presParOf" srcId="{E8B83ABE-769A-417B-BD81-6287D617D1EC}" destId="{6EC5ED6F-AF0B-4E8C-8369-641AADDF6DAB}" srcOrd="9" destOrd="0" presId="urn:microsoft.com/office/officeart/2005/8/layout/cycle6"/>
    <dgm:cxn modelId="{84BCF8C7-7B9A-4D4B-A372-6BDFB19445AA}" type="presParOf" srcId="{E8B83ABE-769A-417B-BD81-6287D617D1EC}" destId="{90068740-459C-4179-AB00-934183EDBC0A}" srcOrd="10" destOrd="0" presId="urn:microsoft.com/office/officeart/2005/8/layout/cycle6"/>
    <dgm:cxn modelId="{99E8BB9B-845E-4E4A-BD09-60BA74952D85}" type="presParOf" srcId="{E8B83ABE-769A-417B-BD81-6287D617D1EC}" destId="{0DC3BC13-3BE8-43C9-8863-07129E40C58C}" srcOrd="11" destOrd="0" presId="urn:microsoft.com/office/officeart/2005/8/layout/cycle6"/>
    <dgm:cxn modelId="{9780DEBE-50BA-4D2A-A1B0-361DB2B74BE0}" type="presParOf" srcId="{E8B83ABE-769A-417B-BD81-6287D617D1EC}" destId="{47B9A811-0AF1-452E-AACD-6A96A8CF89BD}" srcOrd="12" destOrd="0" presId="urn:microsoft.com/office/officeart/2005/8/layout/cycle6"/>
    <dgm:cxn modelId="{118552B1-FEE5-40C1-89E7-6FE876E4B920}" type="presParOf" srcId="{E8B83ABE-769A-417B-BD81-6287D617D1EC}" destId="{A876973A-96B8-41B1-B58B-301C0734DF87}" srcOrd="13" destOrd="0" presId="urn:microsoft.com/office/officeart/2005/8/layout/cycle6"/>
    <dgm:cxn modelId="{D10E9C4D-EE4C-4BA3-9103-5D8935CDD99F}" type="presParOf" srcId="{E8B83ABE-769A-417B-BD81-6287D617D1EC}" destId="{2498080B-AE09-4A6E-A90F-EAB9B39DDFB1}" srcOrd="14" destOrd="0" presId="urn:microsoft.com/office/officeart/2005/8/layout/cycle6"/>
    <dgm:cxn modelId="{7073A0EC-3E27-477A-915D-1E97FFC3A646}" type="presParOf" srcId="{E8B83ABE-769A-417B-BD81-6287D617D1EC}" destId="{A31375CE-8679-48CC-9B05-71CD7864F604}" srcOrd="15" destOrd="0" presId="urn:microsoft.com/office/officeart/2005/8/layout/cycle6"/>
    <dgm:cxn modelId="{9D2FFB04-92FD-4485-942F-46ABD150E81D}" type="presParOf" srcId="{E8B83ABE-769A-417B-BD81-6287D617D1EC}" destId="{6A8566F7-E8B0-4F19-945D-5B7A5A425AD2}" srcOrd="16" destOrd="0" presId="urn:microsoft.com/office/officeart/2005/8/layout/cycle6"/>
    <dgm:cxn modelId="{CFC098CF-66C0-42DD-8686-087271A0734C}" type="presParOf" srcId="{E8B83ABE-769A-417B-BD81-6287D617D1EC}" destId="{AD0A856B-5F17-4A46-9BB1-7E8A104DCEC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44D47-DC71-4FE9-ABF9-70E7894AE0FA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modern facilities</a:t>
          </a:r>
          <a:r>
            <a:rPr lang="cs-CZ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endParaRPr lang="cs-CZ" sz="1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250578" y="919223"/>
        <a:ext cx="1222010" cy="814673"/>
      </dsp:txXfrm>
    </dsp:sp>
    <dsp:sp modelId="{743D4C2F-B4F1-45F1-B9FF-D1B1DF0B98C5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dormitory</a:t>
          </a:r>
          <a:endParaRPr lang="cs-CZ" sz="1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748434" y="2118603"/>
        <a:ext cx="1131490" cy="905192"/>
      </dsp:txXfrm>
    </dsp:sp>
    <dsp:sp modelId="{409A08C7-0711-455A-9C4C-F1A8EB7D41AD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canteen</a:t>
          </a:r>
          <a:endParaRPr lang="cs-CZ" sz="1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3571684" y="3114315"/>
        <a:ext cx="1086231" cy="995711"/>
      </dsp:txXfrm>
    </dsp:sp>
    <dsp:sp modelId="{54906FAE-7122-46CE-8A78-D2FB5CC19381}">
      <dsp:nvSpPr>
        <dsp:cNvPr id="0" name=""/>
        <dsp:cNvSpPr/>
      </dsp:nvSpPr>
      <dsp:spPr>
        <a:xfrm>
          <a:off x="2170596" y="38864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library</a:t>
          </a:r>
          <a:endParaRPr lang="cs-CZ" sz="1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392368" y="2125712"/>
        <a:ext cx="1131490" cy="905192"/>
      </dsp:txXfrm>
    </dsp:sp>
    <dsp:sp modelId="{C2FD36CC-28AD-44A7-A69C-9E6F41DC114D}">
      <dsp:nvSpPr>
        <dsp:cNvPr id="0" name=""/>
        <dsp:cNvSpPr/>
      </dsp:nvSpPr>
      <dsp:spPr>
        <a:xfrm>
          <a:off x="2170601" y="244610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leisure-time activities</a:t>
          </a:r>
          <a:endParaRPr lang="cs-CZ" sz="1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767123" y="883676"/>
        <a:ext cx="1222010" cy="814673"/>
      </dsp:txXfrm>
    </dsp:sp>
    <dsp:sp modelId="{2A889A10-5530-4CB3-90AC-28E9DF6DB65F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79BB3-87AB-43E3-A692-B0DA4E33A656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561C1-8AB8-4675-9EC2-86C40DA001A6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40889-9EA3-4E8C-A46D-C80C850E2A6D}">
      <dsp:nvSpPr>
        <dsp:cNvPr id="0" name=""/>
        <dsp:cNvSpPr/>
      </dsp:nvSpPr>
      <dsp:spPr>
        <a:xfrm>
          <a:off x="1934983" y="153264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C0C34-4EC5-434D-8AD7-4A04AF08A34E}">
      <dsp:nvSpPr>
        <dsp:cNvPr id="0" name=""/>
        <dsp:cNvSpPr/>
      </dsp:nvSpPr>
      <dsp:spPr>
        <a:xfrm>
          <a:off x="1935430" y="9260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030592-EFDB-42F4-B792-47474B1867A7}">
      <dsp:nvSpPr>
        <dsp:cNvPr id="0" name=""/>
        <dsp:cNvSpPr/>
      </dsp:nvSpPr>
      <dsp:spPr>
        <a:xfrm>
          <a:off x="1211222" y="0"/>
          <a:ext cx="4525963" cy="4525963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6FD9C-2DCE-4328-840E-27D77A833809}">
      <dsp:nvSpPr>
        <dsp:cNvPr id="0" name=""/>
        <dsp:cNvSpPr/>
      </dsp:nvSpPr>
      <dsp:spPr>
        <a:xfrm>
          <a:off x="2801709" y="453038"/>
          <a:ext cx="4220062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Economics and Management 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Corporate Economics </a:t>
          </a:r>
          <a:r>
            <a:rPr lang="cs-CZ" sz="1600" b="0" kern="1200" dirty="0" smtClean="0">
              <a:latin typeface="Arial" pitchFamily="34" charset="0"/>
              <a:cs typeface="Arial" pitchFamily="34" charset="0"/>
            </a:rPr>
            <a:t>major     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2801709" y="453038"/>
        <a:ext cx="4220062" cy="804419"/>
      </dsp:txXfrm>
    </dsp:sp>
    <dsp:sp modelId="{6E7497E0-74FB-42FF-9669-00A4BCBA3898}">
      <dsp:nvSpPr>
        <dsp:cNvPr id="0" name=""/>
        <dsp:cNvSpPr/>
      </dsp:nvSpPr>
      <dsp:spPr>
        <a:xfrm>
          <a:off x="2771702" y="1358009"/>
          <a:ext cx="4280076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Civil </a:t>
          </a:r>
          <a:r>
            <a:rPr lang="en-US" sz="1600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Engineering </a:t>
          </a:r>
          <a:endParaRPr lang="en-US" sz="1600" kern="1200" dirty="0" smtClean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Construction Management </a:t>
          </a:r>
          <a:r>
            <a:rPr lang="cs-CZ" sz="1600" kern="1200" dirty="0" smtClean="0">
              <a:latin typeface="Arial" pitchFamily="34" charset="0"/>
              <a:cs typeface="Arial" pitchFamily="34" charset="0"/>
            </a:rPr>
            <a:t>major</a:t>
          </a:r>
          <a:r>
            <a:rPr lang="de-DE" sz="1600" kern="1200" dirty="0" smtClean="0">
              <a:latin typeface="Arial" pitchFamily="34" charset="0"/>
              <a:cs typeface="Arial" pitchFamily="34" charset="0"/>
            </a:rPr>
            <a:t> </a:t>
          </a:r>
          <a:endParaRPr lang="de-DE" sz="16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>
              <a:latin typeface="Arial" pitchFamily="34" charset="0"/>
              <a:cs typeface="Arial" pitchFamily="34" charset="0"/>
            </a:rPr>
            <a:t>Building</a:t>
          </a:r>
          <a:r>
            <a:rPr lang="cs-CZ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Const</a:t>
          </a:r>
          <a:r>
            <a:rPr lang="cs-CZ" sz="1600" kern="1200" dirty="0" err="1" smtClean="0">
              <a:latin typeface="Arial" pitchFamily="34" charset="0"/>
              <a:cs typeface="Arial" pitchFamily="34" charset="0"/>
            </a:rPr>
            <a:t>ruc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tion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600" kern="1200" dirty="0" smtClean="0">
              <a:latin typeface="Arial" pitchFamily="34" charset="0"/>
              <a:cs typeface="Arial" pitchFamily="34" charset="0"/>
            </a:rPr>
            <a:t>major               </a:t>
          </a:r>
          <a:endParaRPr lang="de-DE" sz="1600" kern="1200" dirty="0" smtClean="0">
            <a:latin typeface="Arial" pitchFamily="34" charset="0"/>
            <a:cs typeface="Arial" pitchFamily="34" charset="0"/>
          </a:endParaRPr>
        </a:p>
      </dsp:txBody>
      <dsp:txXfrm>
        <a:off x="2771702" y="1358009"/>
        <a:ext cx="4280076" cy="804419"/>
      </dsp:txXfrm>
    </dsp:sp>
    <dsp:sp modelId="{06573F75-7B75-4FEA-8CDB-8C16443D6E64}">
      <dsp:nvSpPr>
        <dsp:cNvPr id="0" name=""/>
        <dsp:cNvSpPr/>
      </dsp:nvSpPr>
      <dsp:spPr>
        <a:xfrm>
          <a:off x="2781704" y="2262981"/>
          <a:ext cx="4260071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Technology of Transport and Communications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latin typeface="Arial" pitchFamily="34" charset="0"/>
              <a:cs typeface="Arial" pitchFamily="34" charset="0"/>
            </a:rPr>
            <a:t>T</a:t>
          </a:r>
          <a:r>
            <a:rPr lang="en-US" sz="1400" kern="1200" dirty="0" err="1" smtClean="0">
              <a:latin typeface="Arial" pitchFamily="34" charset="0"/>
              <a:cs typeface="Arial" pitchFamily="34" charset="0"/>
            </a:rPr>
            <a:t>echnology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 of Transport</a:t>
          </a:r>
          <a:r>
            <a:rPr lang="cs-CZ" sz="14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 and Conveyance</a:t>
          </a:r>
          <a:r>
            <a:rPr lang="cs-CZ" sz="1400" kern="1200" dirty="0" smtClean="0">
              <a:latin typeface="Arial" pitchFamily="34" charset="0"/>
              <a:cs typeface="Arial" pitchFamily="34" charset="0"/>
            </a:rPr>
            <a:t> major  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781704" y="2262981"/>
        <a:ext cx="4260071" cy="804419"/>
      </dsp:txXfrm>
    </dsp:sp>
    <dsp:sp modelId="{14F843AA-2C98-4813-BD5E-53E552BA39D5}">
      <dsp:nvSpPr>
        <dsp:cNvPr id="0" name=""/>
        <dsp:cNvSpPr/>
      </dsp:nvSpPr>
      <dsp:spPr>
        <a:xfrm>
          <a:off x="2808314" y="3167953"/>
          <a:ext cx="4206853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Engineering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Arial" pitchFamily="34" charset="0"/>
              <a:cs typeface="Arial" pitchFamily="34" charset="0"/>
            </a:rPr>
            <a:t>Mechanical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Engineering major</a:t>
          </a:r>
          <a:r>
            <a:rPr lang="cs-CZ" sz="1600" kern="1200" dirty="0" smtClean="0">
              <a:latin typeface="Arial" pitchFamily="34" charset="0"/>
              <a:cs typeface="Arial" pitchFamily="34" charset="0"/>
            </a:rPr>
            <a:t> </a:t>
          </a:r>
          <a:endParaRPr lang="cs-CZ" sz="1600" kern="1200" dirty="0">
            <a:latin typeface="Arial" pitchFamily="34" charset="0"/>
            <a:cs typeface="Arial" pitchFamily="34" charset="0"/>
          </a:endParaRPr>
        </a:p>
      </dsp:txBody>
      <dsp:txXfrm>
        <a:off x="2808314" y="3167953"/>
        <a:ext cx="4206853" cy="80441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6C8A54-E130-4ACD-89CF-74BA28781CC3}">
      <dsp:nvSpPr>
        <dsp:cNvPr id="0" name=""/>
        <dsp:cNvSpPr/>
      </dsp:nvSpPr>
      <dsp:spPr>
        <a:xfrm>
          <a:off x="2957171" y="1682"/>
          <a:ext cx="2453767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Economics and Management 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957171" y="1682"/>
        <a:ext cx="2453767" cy="848878"/>
      </dsp:txXfrm>
    </dsp:sp>
    <dsp:sp modelId="{ED345628-1E13-45C8-A585-3D2D0E2E3B3A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231347" y="421296"/>
              </a:moveTo>
              <a:arcTo wR="2002580" hR="2002580" stAng="18470981" swAng="4013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71DF3-D474-4950-B04A-02AAA50C9E51}">
      <dsp:nvSpPr>
        <dsp:cNvPr id="0" name=""/>
        <dsp:cNvSpPr/>
      </dsp:nvSpPr>
      <dsp:spPr>
        <a:xfrm>
          <a:off x="5265357" y="1002972"/>
          <a:ext cx="130596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Civil Engineering 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265357" y="1002972"/>
        <a:ext cx="1305966" cy="848878"/>
      </dsp:txXfrm>
    </dsp:sp>
    <dsp:sp modelId="{39F612C7-7B4C-4216-903A-25E44C179DD4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923570" y="1436786"/>
              </a:moveTo>
              <a:arcTo wR="2002580" hR="2002580" stAng="206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FD58-5D24-4E62-AEBE-3FEBDE2CBECB}">
      <dsp:nvSpPr>
        <dsp:cNvPr id="0" name=""/>
        <dsp:cNvSpPr/>
      </dsp:nvSpPr>
      <dsp:spPr>
        <a:xfrm>
          <a:off x="5265357" y="3005552"/>
          <a:ext cx="130596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Transport and Logistics 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265357" y="3005552"/>
        <a:ext cx="1305966" cy="848878"/>
      </dsp:txXfrm>
    </dsp:sp>
    <dsp:sp modelId="{08BAE4F5-7E16-4DF6-8167-A428DA611C5A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406524" y="3430609"/>
              </a:moveTo>
              <a:arcTo wR="2002580" hR="2002580" stAng="2729236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5ED6F-AF0B-4E8C-8369-641AADDF6DAB}">
      <dsp:nvSpPr>
        <dsp:cNvPr id="0" name=""/>
        <dsp:cNvSpPr/>
      </dsp:nvSpPr>
      <dsp:spPr>
        <a:xfrm>
          <a:off x="3029175" y="4006842"/>
          <a:ext cx="230975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Engineering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3029175" y="4006842"/>
        <a:ext cx="2309758" cy="848878"/>
      </dsp:txXfrm>
    </dsp:sp>
    <dsp:sp modelId="{0DC3BC13-3BE8-43C9-8863-07129E40C58C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45024" y="3636713"/>
              </a:moveTo>
              <a:arcTo wR="2002580" hR="2002580" stAng="7518735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9A811-0AF1-452E-AACD-6A96A8CF89BD}">
      <dsp:nvSpPr>
        <dsp:cNvPr id="0" name=""/>
        <dsp:cNvSpPr/>
      </dsp:nvSpPr>
      <dsp:spPr>
        <a:xfrm>
          <a:off x="1733035" y="3005552"/>
          <a:ext cx="143346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Natural Sciences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733035" y="3005552"/>
        <a:ext cx="1433468" cy="848878"/>
      </dsp:txXfrm>
    </dsp:sp>
    <dsp:sp modelId="{2498080B-AE09-4A6E-A90F-EAB9B39DDFB1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1589" y="2568373"/>
              </a:moveTo>
              <a:arcTo wR="2002580" hR="2002580" stAng="98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375CE-8679-48CC-9B05-71CD7864F604}">
      <dsp:nvSpPr>
        <dsp:cNvPr id="0" name=""/>
        <dsp:cNvSpPr/>
      </dsp:nvSpPr>
      <dsp:spPr>
        <a:xfrm>
          <a:off x="1658275" y="1002972"/>
          <a:ext cx="158298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F3736"/>
              </a:solidFill>
            </a:rPr>
            <a:t>Department of Foreign Languages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658275" y="1002972"/>
        <a:ext cx="1582988" cy="848878"/>
      </dsp:txXfrm>
    </dsp:sp>
    <dsp:sp modelId="{AD0A856B-5F17-4A46-9BB1-7E8A104DCECC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597998" y="575177"/>
              </a:moveTo>
              <a:arcTo wR="2002580" hR="2002580" stAng="13527702" swAng="4013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4E9D8-2A81-4A42-8D75-01350E4E9B9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4B6039-0A11-4598-AA06-E47331592A8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9476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173129-7BAA-4993-8F84-CE9333CAD64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712DCC-7A0D-4678-9D70-C1BB36A6694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13430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35AD-3D20-4AB4-9166-E381450CFB8F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8C18-E28E-406B-B5D8-5070DCD9F9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8DD6-3C57-4C69-A1AB-19C8B60CA3EC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4D50-0E6C-4744-BA9C-80903AFAA9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1916-2435-4C75-B6E1-51A6137221D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FB52-4BA0-460C-9220-CB99024BF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B614-5ABC-48DB-BD39-349B0FB290AA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EE15-AA85-44D0-A5ED-692D7E8116C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E470-7179-42FE-A456-C3F7D0E374AD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8942-DB66-41D0-95D8-B570904ED9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8CF0-6E0C-482A-85BE-52EF74630E3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0D39-C52A-410D-A3E4-F99ADAD114D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D16D-EF2C-4DBC-936A-94ADCD8C38C6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B28A-5282-42C7-8A41-326ECDC3BF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E11-C35B-4FB9-B54C-C6A85C7406B2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FD516-A6FA-4C29-B5F0-FD7420DE576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E97-ACFB-4EAD-8B65-040ADF738D8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1C65-9F93-4EEA-9552-3FED9168F2C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5DCB-4DBC-4882-9316-5BE0234E6E15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0E82-1F62-4169-9638-7F645B30D6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D960-2327-42CD-88D6-908F84A55468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BCE7-4E83-4B49-ACBB-F7998B45189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AC598F-84A8-43BB-8375-BF589075234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DFE5F6-53D4-4562-9DD8-51532D59FD3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1" Type="http://schemas.openxmlformats.org/officeDocument/2006/relationships/audio" Target="../media/audio5.wav"/><Relationship Id="rId6" Type="http://schemas.openxmlformats.org/officeDocument/2006/relationships/diagramColors" Target="../diagrams/colors1.xml"/><Relationship Id="rId11" Type="http://schemas.openxmlformats.org/officeDocument/2006/relationships/hyperlink" Target="https://novy.email.cz/download/i/CIRnTMNj4zujFIUOyNXZcHkS6m69Y8QyrHEP1sc6FPaLqvf6UkUSeqn8s8Y1CD_S8BTL3n4/2.JPG" TargetMode="Externa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08725"/>
            <a:ext cx="9612313" cy="549275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205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628775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9F3736"/>
                </a:solidFill>
              </a:rPr>
              <a:t/>
            </a:r>
            <a:br>
              <a:rPr lang="cs-CZ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THE INSTITUTE OF TECHNOLOG</a:t>
            </a:r>
            <a:r>
              <a:rPr lang="en-US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Y AND BUSINESS IN </a:t>
            </a: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ČESKÉ BUDĚJOVIC</a:t>
            </a:r>
            <a:r>
              <a:rPr lang="en-US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cs-CZ" sz="3600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3600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endParaRPr lang="cs-CZ" sz="36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4" name="TextovéPole 8"/>
          <p:cNvSpPr txBox="1">
            <a:spLocks noChangeArrowheads="1"/>
          </p:cNvSpPr>
          <p:nvPr/>
        </p:nvSpPr>
        <p:spPr bwMode="auto">
          <a:xfrm>
            <a:off x="4608513" y="1557338"/>
            <a:ext cx="453548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dirty="0"/>
          </a:p>
          <a:p>
            <a:pPr>
              <a:buFont typeface="Arial" charset="0"/>
              <a:buChar char="•"/>
            </a:pPr>
            <a:endParaRPr lang="cs-CZ" b="1" dirty="0">
              <a:latin typeface="Cambria" pitchFamily="18" charset="0"/>
            </a:endParaRPr>
          </a:p>
          <a:p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 algn="ctr"/>
            <a:endParaRPr lang="de-DE" b="1" dirty="0" smtClean="0"/>
          </a:p>
          <a:p>
            <a:pPr algn="ctr"/>
            <a:endParaRPr lang="de-DE" b="1" dirty="0"/>
          </a:p>
          <a:p>
            <a:pPr algn="ctr"/>
            <a:endParaRPr lang="de-DE" b="1" dirty="0" smtClean="0"/>
          </a:p>
          <a:p>
            <a:pPr algn="ctr"/>
            <a:endParaRPr lang="de-DE" b="1" dirty="0" smtClean="0"/>
          </a:p>
          <a:p>
            <a:pPr algn="ctr"/>
            <a:r>
              <a:rPr lang="de-DE" b="1" dirty="0" smtClean="0"/>
              <a:t>The Institute </a:t>
            </a:r>
            <a:r>
              <a:rPr lang="de-DE" b="1" dirty="0" err="1" smtClean="0"/>
              <a:t>of</a:t>
            </a:r>
            <a:r>
              <a:rPr lang="de-DE" b="1" dirty="0" smtClean="0"/>
              <a:t> Technology </a:t>
            </a:r>
            <a:r>
              <a:rPr lang="de-DE" b="1" dirty="0" err="1" smtClean="0"/>
              <a:t>and</a:t>
            </a:r>
            <a:endParaRPr lang="de-DE" b="1" dirty="0" smtClean="0"/>
          </a:p>
          <a:p>
            <a:pPr algn="ctr"/>
            <a:r>
              <a:rPr lang="de-DE" b="1" dirty="0" smtClean="0"/>
              <a:t>Business </a:t>
            </a:r>
            <a:r>
              <a:rPr lang="cs-CZ" b="1" dirty="0" smtClean="0"/>
              <a:t> </a:t>
            </a:r>
            <a:r>
              <a:rPr lang="de-DE" b="1" dirty="0" smtClean="0"/>
              <a:t>in</a:t>
            </a:r>
            <a:r>
              <a:rPr lang="cs-CZ" b="1" dirty="0" smtClean="0"/>
              <a:t> Českých Budějovicích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Okružní 517/10,</a:t>
            </a:r>
            <a:br>
              <a:rPr lang="cs-CZ" dirty="0" smtClean="0"/>
            </a:br>
            <a:r>
              <a:rPr lang="cs-CZ" dirty="0" smtClean="0"/>
              <a:t>370 01 České Budějovice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err="1" smtClean="0"/>
              <a:t>Republic</a:t>
            </a: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</p:txBody>
      </p:sp>
      <p:pic>
        <p:nvPicPr>
          <p:cNvPr id="9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132854"/>
            <a:ext cx="1480497" cy="1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56" name="Picture 2" descr="D:\Caha\FOTO - k použití do 24.6.2012\Fotky\DSC_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4192940" cy="344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56612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200" dirty="0" smtClean="0"/>
              <a:t>© Mgr. Zdeněk Caha, PhD. a kolektiv</a:t>
            </a:r>
          </a:p>
          <a:p>
            <a:pPr algn="ctr"/>
            <a:r>
              <a:rPr lang="de-DE" sz="1200" dirty="0" smtClean="0"/>
              <a:t>       </a:t>
            </a:r>
            <a:r>
              <a:rPr lang="cs-CZ" sz="1200" dirty="0" smtClean="0"/>
              <a:t>VŠTE </a:t>
            </a:r>
            <a:r>
              <a:rPr lang="cs-CZ" sz="1200" dirty="0" smtClean="0"/>
              <a:t>v Českých Budějovicích, 2012</a:t>
            </a:r>
            <a:endParaRPr lang="cs-CZ" sz="1200" dirty="0"/>
          </a:p>
        </p:txBody>
      </p:sp>
    </p:spTree>
  </p:cSld>
  <p:clrMapOvr>
    <a:masterClrMapping/>
  </p:clrMapOvr>
  <p:transition spd="med" advTm="1602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TECHNOLOGY OF TRANSPORT AND COMMUNICATIONS</a:t>
            </a:r>
            <a:b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Degree </a:t>
            </a:r>
            <a:r>
              <a:rPr lang="en-US" sz="28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Programme</a:t>
            </a:r>
            <a:r>
              <a:rPr lang="en-US" sz="28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sz="3600" b="1" dirty="0" smtClean="0">
                <a:solidFill>
                  <a:srgbClr val="9F3736"/>
                </a:solidFill>
              </a:rPr>
              <a:t/>
            </a:r>
            <a:br>
              <a:rPr lang="de-DE" sz="3600" b="1" dirty="0" smtClean="0">
                <a:solidFill>
                  <a:srgbClr val="9F3736"/>
                </a:solidFill>
              </a:rPr>
            </a:b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5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10 aj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21093"/>
            <a:ext cx="8229600" cy="3884177"/>
          </a:xfrm>
        </p:spPr>
      </p:pic>
    </p:spTree>
  </p:cSld>
  <p:clrMapOvr>
    <a:masterClrMapping/>
  </p:clrMapOvr>
  <p:transition spd="med" advTm="644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</a:rPr>
              <a:t/>
            </a:r>
            <a:br>
              <a:rPr lang="de-DE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ENGINEERING</a:t>
            </a:r>
            <a:r>
              <a:rPr lang="en-US" sz="3600" b="1" dirty="0" smtClean="0">
                <a:solidFill>
                  <a:srgbClr val="9F3736"/>
                </a:solidFill>
              </a:rPr>
              <a:t/>
            </a:r>
            <a:br>
              <a:rPr lang="en-US" sz="3600" b="1" dirty="0" smtClean="0">
                <a:solidFill>
                  <a:srgbClr val="9F3736"/>
                </a:solidFill>
              </a:rPr>
            </a:b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Degree </a:t>
            </a:r>
            <a:r>
              <a:rPr lang="en-US" sz="32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Programme</a:t>
            </a: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5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11 aj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43943"/>
            <a:ext cx="8229600" cy="3838477"/>
          </a:xfrm>
        </p:spPr>
      </p:pic>
    </p:spTree>
  </p:cSld>
  <p:clrMapOvr>
    <a:masterClrMapping/>
  </p:clrMapOvr>
  <p:transition spd="med" advTm="1008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DEPARTMENTS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P101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2996952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9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241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-387424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0" y="2276475"/>
            <a:ext cx="9144000" cy="252095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Thank you for your attention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pic>
        <p:nvPicPr>
          <p:cNvPr id="4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15" y="4077053"/>
            <a:ext cx="1620983" cy="163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3" name="Obdélník 11"/>
          <p:cNvSpPr>
            <a:spLocks noChangeArrowheads="1"/>
          </p:cNvSpPr>
          <p:nvPr/>
        </p:nvSpPr>
        <p:spPr bwMode="auto">
          <a:xfrm>
            <a:off x="0" y="2133600"/>
            <a:ext cx="91440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400" b="1"/>
              <a:t>    </a:t>
            </a:r>
            <a:r>
              <a:rPr lang="cs-CZ" sz="3400" b="1">
                <a:solidFill>
                  <a:srgbClr val="C00000"/>
                </a:solidFill>
              </a:rPr>
              <a:t>    </a:t>
            </a:r>
            <a:endParaRPr lang="cs-CZ" sz="34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</p:txBody>
      </p:sp>
      <p:sp>
        <p:nvSpPr>
          <p:cNvPr id="14344" name="Obdélník 10"/>
          <p:cNvSpPr>
            <a:spLocks noChangeArrowheads="1"/>
          </p:cNvSpPr>
          <p:nvPr/>
        </p:nvSpPr>
        <p:spPr bwMode="auto">
          <a:xfrm>
            <a:off x="323850" y="1916113"/>
            <a:ext cx="8820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  <a:p>
            <a:endParaRPr lang="cs-CZ" sz="2800"/>
          </a:p>
        </p:txBody>
      </p:sp>
      <p:pic>
        <p:nvPicPr>
          <p:cNvPr id="11" name="Picture 2" descr="D:\Caha\FOTO - k použití do 24.6.2012\Fotky\29307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71600" y="1484783"/>
            <a:ext cx="2036203" cy="1357884"/>
          </a:xfrm>
          <a:noFill/>
        </p:spPr>
      </p:pic>
      <p:pic>
        <p:nvPicPr>
          <p:cNvPr id="12" name="Picture 2" descr="D:\Caha\FOTO - k použití do 24.6.2012\Fotky\PB021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3" y="836711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Caha\FOTO - k použití do 24.6.2012\Fotky\IMG_8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412776"/>
            <a:ext cx="2006600" cy="13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75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307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43938" cy="1555750"/>
          </a:xfrm>
        </p:spPr>
        <p:txBody>
          <a:bodyPr/>
          <a:lstStyle/>
          <a:p>
            <a:pPr algn="l" eaLnBrk="1" hangingPunct="1"/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WHO ARE WE?</a:t>
            </a:r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de-DE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de-DE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</a:t>
            </a:r>
            <a:r>
              <a:rPr lang="en-US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WE ARE …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Obdélník 11"/>
          <p:cNvSpPr>
            <a:spLocks noChangeArrowheads="1"/>
          </p:cNvSpPr>
          <p:nvPr/>
        </p:nvSpPr>
        <p:spPr bwMode="auto">
          <a:xfrm>
            <a:off x="142875" y="1785938"/>
            <a:ext cx="90011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 </a:t>
            </a:r>
            <a:r>
              <a:rPr lang="cs-CZ" sz="2400" b="1" dirty="0" smtClean="0"/>
              <a:t>E</a:t>
            </a:r>
            <a:r>
              <a:rPr lang="en-US" sz="2400" b="1" dirty="0" smtClean="0"/>
              <a:t>xcellent higher educational institution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which</a:t>
            </a:r>
            <a:r>
              <a:rPr lang="en-US" sz="2400" b="1" dirty="0" smtClean="0"/>
              <a:t> </a:t>
            </a:r>
            <a:r>
              <a:rPr lang="cs-CZ" sz="2400" b="1" dirty="0" err="1" smtClean="0"/>
              <a:t>is</a:t>
            </a:r>
            <a:endParaRPr lang="en-US" sz="2400" b="1" dirty="0" smtClean="0"/>
          </a:p>
          <a:p>
            <a:r>
              <a:rPr lang="en-US" sz="2400" b="1" dirty="0" smtClean="0"/>
              <a:t>   </a:t>
            </a:r>
            <a:r>
              <a:rPr lang="cs-CZ" sz="2400" b="1" dirty="0" smtClean="0"/>
              <a:t> </a:t>
            </a:r>
            <a:r>
              <a:rPr lang="en-US" sz="2400" b="1" dirty="0" smtClean="0"/>
              <a:t> </a:t>
            </a:r>
            <a:r>
              <a:rPr lang="cs-CZ" sz="2400" b="1" dirty="0" smtClean="0"/>
              <a:t>d</a:t>
            </a:r>
            <a:r>
              <a:rPr lang="en-US" sz="2400" b="1" dirty="0" err="1" smtClean="0"/>
              <a:t>ynamically</a:t>
            </a:r>
            <a:r>
              <a:rPr lang="en-US" sz="2400" b="1" dirty="0" smtClean="0"/>
              <a:t> and professionally specialized</a:t>
            </a:r>
          </a:p>
          <a:p>
            <a:endParaRPr lang="en-US" sz="2400" b="1" dirty="0" smtClean="0"/>
          </a:p>
          <a:p>
            <a:r>
              <a:rPr lang="en-US" sz="2400" b="1" dirty="0" smtClean="0">
                <a:solidFill>
                  <a:srgbClr val="9F3736"/>
                </a:solidFill>
              </a:rPr>
              <a:t>     WHAT WE DO …</a:t>
            </a:r>
            <a:endParaRPr lang="cs-CZ" sz="2400" b="1" dirty="0" smtClean="0">
              <a:solidFill>
                <a:srgbClr val="9F3736"/>
              </a:solidFill>
            </a:endParaRPr>
          </a:p>
          <a:p>
            <a:endParaRPr lang="cs-CZ" sz="16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 </a:t>
            </a:r>
            <a:r>
              <a:rPr lang="en-US" sz="2400" b="1" dirty="0" smtClean="0"/>
              <a:t>Maintain close cooperation with the local </a:t>
            </a:r>
          </a:p>
          <a:p>
            <a:r>
              <a:rPr lang="en-US" sz="2400" b="1" dirty="0" smtClean="0"/>
              <a:t>     business entities and institutions</a:t>
            </a:r>
            <a:r>
              <a:rPr lang="cs-CZ" sz="2400" b="1" dirty="0" smtClean="0"/>
              <a:t>    </a:t>
            </a:r>
            <a:endParaRPr lang="pl-PL" sz="2400" b="1" dirty="0" smtClean="0"/>
          </a:p>
          <a:p>
            <a:endParaRPr lang="cs-CZ" sz="16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 </a:t>
            </a:r>
            <a:r>
              <a:rPr lang="en-US" sz="2400" b="1" dirty="0" smtClean="0"/>
              <a:t>Prepare our students for the instant start of</a:t>
            </a:r>
          </a:p>
          <a:p>
            <a:r>
              <a:rPr lang="en-US" sz="2400" b="1" dirty="0" smtClean="0"/>
              <a:t>     professional careers</a:t>
            </a:r>
          </a:p>
          <a:p>
            <a:endParaRPr lang="en-US" sz="16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  Allow students to continue through to a Master’s D</a:t>
            </a:r>
            <a:r>
              <a:rPr lang="cs-CZ" sz="2400" b="1" dirty="0" err="1" smtClean="0"/>
              <a:t>egree</a:t>
            </a:r>
            <a:r>
              <a:rPr lang="en-US" sz="2400" b="1" dirty="0" smtClean="0"/>
              <a:t> </a:t>
            </a: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pl-PL" sz="2400" b="1" dirty="0"/>
          </a:p>
        </p:txBody>
      </p:sp>
      <p:pic>
        <p:nvPicPr>
          <p:cNvPr id="8" name="Picture 2" descr="D:\Caha\Rektor\0255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4048" y="404664"/>
            <a:ext cx="2448272" cy="1512168"/>
          </a:xfrm>
          <a:noFill/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5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606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3" name="Obdélník 11"/>
          <p:cNvSpPr>
            <a:spLocks noChangeArrowheads="1"/>
          </p:cNvSpPr>
          <p:nvPr/>
        </p:nvSpPr>
        <p:spPr bwMode="auto">
          <a:xfrm>
            <a:off x="395536" y="0"/>
            <a:ext cx="8424936" cy="103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3200" b="1" dirty="0" smtClean="0"/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en-US" sz="2400" b="1" dirty="0" smtClean="0"/>
              <a:t>We provide teaching and practice for about 4, 000 </a:t>
            </a:r>
          </a:p>
          <a:p>
            <a:r>
              <a:rPr lang="en-US" sz="2400" b="1" dirty="0" smtClean="0"/>
              <a:t>     Full-Time and Part-Time students </a:t>
            </a:r>
            <a:endParaRPr lang="cs-CZ" sz="2400" b="1" dirty="0" smtClean="0"/>
          </a:p>
          <a:p>
            <a:endParaRPr lang="cs-CZ" sz="2400" b="1" dirty="0" smtClean="0"/>
          </a:p>
          <a:p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 We also offer Study </a:t>
            </a:r>
            <a:r>
              <a:rPr lang="en-US" sz="2400" b="1" dirty="0" err="1" smtClean="0"/>
              <a:t>Programmes</a:t>
            </a:r>
            <a:r>
              <a:rPr lang="en-US" sz="2400" b="1" dirty="0" smtClean="0"/>
              <a:t> </a:t>
            </a:r>
            <a:r>
              <a:rPr lang="cs-CZ" sz="2400" b="1" dirty="0" smtClean="0"/>
              <a:t>in</a:t>
            </a:r>
            <a:r>
              <a:rPr lang="en-US" sz="2400" b="1" dirty="0" smtClean="0"/>
              <a:t> Life</a:t>
            </a:r>
            <a:r>
              <a:rPr lang="cs-CZ" sz="2400" b="1" dirty="0" smtClean="0"/>
              <a:t>-</a:t>
            </a:r>
            <a:r>
              <a:rPr lang="en-US" sz="2400" b="1" dirty="0" smtClean="0"/>
              <a:t>long </a:t>
            </a:r>
          </a:p>
          <a:p>
            <a:r>
              <a:rPr lang="en-US" sz="2400" b="1" dirty="0" smtClean="0"/>
              <a:t>    Education</a:t>
            </a:r>
            <a:endParaRPr lang="pl-PL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</p:txBody>
      </p:sp>
      <p:pic>
        <p:nvPicPr>
          <p:cNvPr id="8" name="Picture 2" descr="D:\Cah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2120" y="1844824"/>
            <a:ext cx="2880360" cy="2592114"/>
          </a:xfrm>
          <a:noFill/>
        </p:spPr>
      </p:pic>
      <p:pic>
        <p:nvPicPr>
          <p:cNvPr id="11" name="Picture 2" descr="D:\Caha\IMG_2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276872"/>
            <a:ext cx="4273573" cy="25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62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12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 </a:t>
            </a: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WHY </a:t>
            </a: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ARE THE STUDY PROGRAMMES</a:t>
            </a:r>
            <a:b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</a:t>
            </a:r>
            <a: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</a:t>
            </a: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AT </a:t>
            </a: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VŠTE SO UNIQUE??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0825" y="1125538"/>
            <a:ext cx="889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Caha\moje - projekt\Obráze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581128"/>
            <a:ext cx="1728192" cy="1512168"/>
          </a:xfrm>
          <a:prstGeom prst="rect">
            <a:avLst/>
          </a:prstGeom>
          <a:noFill/>
        </p:spPr>
      </p:pic>
      <p:pic>
        <p:nvPicPr>
          <p:cNvPr id="13" name="Picture 2" descr="D:\Caha\IMG_2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437112"/>
            <a:ext cx="1729047" cy="13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Caha\FOTO - k použití do 24.6.2012\Fotky\IBW CZ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214818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Caha\FOTO - k použití do 24.6.2012\Fotky Suché Vrbné stavaři\P1200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01419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eaching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practice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research and development are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interlinked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he experts with concurrent practical experience </a:t>
            </a:r>
          </a:p>
          <a:p>
            <a:pPr>
              <a:buNone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participate in teaching 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W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 attempt to internationalize the study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Modern and effective techniques, methods, strategies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and teaching forms are being introduced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426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F3736"/>
                </a:solidFill>
              </a:rPr>
              <a:t>C</a:t>
            </a:r>
            <a:r>
              <a:rPr lang="cs-CZ" b="1" dirty="0" smtClean="0">
                <a:solidFill>
                  <a:srgbClr val="9F3736"/>
                </a:solidFill>
              </a:rPr>
              <a:t>AMPUS</a:t>
            </a:r>
            <a:r>
              <a:rPr lang="cs-CZ" dirty="0" smtClean="0"/>
              <a:t>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DSC_0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4664"/>
            <a:ext cx="2088232" cy="12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Caha\FOTO - k použití do 24.6.2012\Fotky\DSC_00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844824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Caha\FOTO - k použití do 24.6.2012\Fotky\Přednáška - Ing. Zimola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3356992"/>
            <a:ext cx="14724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s://novy.email.seznam.cz/imageshow/CIRnTMNj4zujFIUOyNXZcHkS6m69Y8QyrHEP1sc6FPaLqvf6UkUSeqn8s8Y1CD_S8BTL3n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4869160"/>
            <a:ext cx="1546860" cy="11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Caha\IMG_293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5013176"/>
            <a:ext cx="1954313" cy="11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Caha\FOTO - k použití do 24.6.2012\Fotky\DSC_000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3645024"/>
            <a:ext cx="1776596" cy="117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Caha\IMG_291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568" y="2204864"/>
            <a:ext cx="1472932" cy="11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Caha\FOTO - k použití do 24.6.2012\Fotky\P101048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71600" y="692696"/>
            <a:ext cx="1677799" cy="12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17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254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ST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UDY PROGRAMMES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385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</a:rPr>
              <a:t/>
            </a:r>
            <a:br>
              <a:rPr lang="de-DE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</a:rPr>
              <a:t>E</a:t>
            </a:r>
            <a:r>
              <a:rPr lang="en-US" sz="3600" b="1" dirty="0" smtClean="0">
                <a:solidFill>
                  <a:srgbClr val="9F3736"/>
                </a:solidFill>
              </a:rPr>
              <a:t>CONOMICS AND MANAGEMENT </a:t>
            </a:r>
            <a:br>
              <a:rPr lang="en-US" sz="3600" b="1" dirty="0" smtClean="0">
                <a:solidFill>
                  <a:srgbClr val="9F3736"/>
                </a:solidFill>
              </a:rPr>
            </a:b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Degree </a:t>
            </a:r>
            <a:r>
              <a:rPr lang="en-US" sz="32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Programme</a:t>
            </a:r>
            <a:r>
              <a:rPr lang="en-US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7 aj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65725"/>
            <a:ext cx="8229600" cy="3823487"/>
          </a:xfrm>
        </p:spPr>
      </p:pic>
    </p:spTree>
  </p:cSld>
  <p:clrMapOvr>
    <a:masterClrMapping/>
  </p:clrMapOvr>
  <p:transition spd="med" advTm="13164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</a:rPr>
              <a:t/>
            </a:r>
            <a:br>
              <a:rPr lang="de-DE" sz="3600" b="1" dirty="0" smtClean="0">
                <a:solidFill>
                  <a:srgbClr val="9F3736"/>
                </a:solidFill>
              </a:rPr>
            </a:br>
            <a:r>
              <a:rPr lang="en-US" sz="2800" b="1" dirty="0" smtClean="0">
                <a:solidFill>
                  <a:srgbClr val="9F3736"/>
                </a:solidFill>
              </a:rPr>
              <a:t> </a:t>
            </a:r>
            <a:r>
              <a:rPr lang="en-US" sz="3600" b="1" dirty="0" smtClean="0">
                <a:solidFill>
                  <a:srgbClr val="9F3736"/>
                </a:solidFill>
              </a:rPr>
              <a:t>CIVIL ENGINEERING </a:t>
            </a:r>
            <a:br>
              <a:rPr lang="en-US" sz="3600" b="1" dirty="0" smtClean="0">
                <a:solidFill>
                  <a:srgbClr val="9F3736"/>
                </a:solidFill>
              </a:rPr>
            </a:b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Degree </a:t>
            </a:r>
            <a:r>
              <a:rPr lang="en-US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Programme</a:t>
            </a: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8 aj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75249"/>
            <a:ext cx="8229600" cy="3775864"/>
          </a:xfrm>
        </p:spPr>
      </p:pic>
    </p:spTree>
  </p:cSld>
  <p:clrMapOvr>
    <a:masterClrMapping/>
  </p:clrMapOvr>
  <p:transition spd="med" advTm="7218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</a:rPr>
              <a:t/>
            </a:r>
            <a:br>
              <a:rPr lang="de-DE" sz="3600" b="1" dirty="0" smtClean="0">
                <a:solidFill>
                  <a:srgbClr val="9F3736"/>
                </a:solidFill>
              </a:rPr>
            </a:br>
            <a:r>
              <a:rPr lang="en-US" sz="2800" b="1" dirty="0" smtClean="0">
                <a:solidFill>
                  <a:srgbClr val="9F3736"/>
                </a:solidFill>
              </a:rPr>
              <a:t> </a:t>
            </a:r>
            <a:r>
              <a:rPr lang="en-US" sz="3600" b="1" dirty="0" smtClean="0">
                <a:solidFill>
                  <a:srgbClr val="9F3736"/>
                </a:solidFill>
              </a:rPr>
              <a:t>CIVIL ENGINEERING </a:t>
            </a:r>
            <a:br>
              <a:rPr lang="en-US" sz="3600" b="1" dirty="0" smtClean="0">
                <a:solidFill>
                  <a:srgbClr val="9F3736"/>
                </a:solidFill>
              </a:rPr>
            </a:b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Degree </a:t>
            </a:r>
            <a:r>
              <a:rPr lang="en-US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Programme</a:t>
            </a: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9 aj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39300"/>
            <a:ext cx="8229600" cy="3847763"/>
          </a:xfrm>
        </p:spPr>
      </p:pic>
    </p:spTree>
  </p:cSld>
  <p:clrMapOvr>
    <a:masterClrMapping/>
  </p:clrMapOvr>
  <p:transition spd="med" advTm="10615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</TotalTime>
  <Words>285</Words>
  <Application>Microsoft Office PowerPoint</Application>
  <PresentationFormat>Předvádění na obrazovce (4:3)</PresentationFormat>
  <Paragraphs>110</Paragraphs>
  <Slides>13</Slides>
  <Notes>0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  THE INSTITUTE OF TECHNOLOGY AND BUSINESS IN ČESKÉ BUDĚJOVICE    </vt:lpstr>
      <vt:lpstr>   WHO ARE WE?     WE ARE …</vt:lpstr>
      <vt:lpstr>Snímek 3</vt:lpstr>
      <vt:lpstr>     WHY ARE THE STUDY PROGRAMMES      AT  VŠTE SO UNIQUE??</vt:lpstr>
      <vt:lpstr>CAMPUS </vt:lpstr>
      <vt:lpstr>STUDY PROGRAMMES </vt:lpstr>
      <vt:lpstr> ECONOMICS AND MANAGEMENT  Degree Programme  </vt:lpstr>
      <vt:lpstr>  CIVIL ENGINEERING  Degree Programme  </vt:lpstr>
      <vt:lpstr>  CIVIL ENGINEERING  Degree Programme  </vt:lpstr>
      <vt:lpstr>  TECHNOLOGY OF TRANSPORT AND COMMUNICATIONS  Degree Programme   </vt:lpstr>
      <vt:lpstr>  ENGINEERING Degree Programme  </vt:lpstr>
      <vt:lpstr>DEPARTMENTS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Caha</dc:creator>
  <cp:lastModifiedBy>Zdeněk</cp:lastModifiedBy>
  <cp:revision>258</cp:revision>
  <dcterms:created xsi:type="dcterms:W3CDTF">2010-01-24T19:16:29Z</dcterms:created>
  <dcterms:modified xsi:type="dcterms:W3CDTF">2012-11-19T21:12:06Z</dcterms:modified>
</cp:coreProperties>
</file>