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diagrams/quickStyle2.xml" ContentType="application/vnd.openxmlformats-officedocument.drawingml.diagramStyl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slideshow.main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layout3.xml" ContentType="application/vnd.openxmlformats-officedocument.drawingml.diagram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notesMasterIdLst>
    <p:notesMasterId r:id="rId15"/>
  </p:notesMasterIdLst>
  <p:handoutMasterIdLst>
    <p:handoutMasterId r:id="rId16"/>
  </p:handoutMasterIdLst>
  <p:sldIdLst>
    <p:sldId id="275" r:id="rId2"/>
    <p:sldId id="271" r:id="rId3"/>
    <p:sldId id="282" r:id="rId4"/>
    <p:sldId id="328" r:id="rId5"/>
    <p:sldId id="355" r:id="rId6"/>
    <p:sldId id="333" r:id="rId7"/>
    <p:sldId id="350" r:id="rId8"/>
    <p:sldId id="356" r:id="rId9"/>
    <p:sldId id="360" r:id="rId10"/>
    <p:sldId id="358" r:id="rId11"/>
    <p:sldId id="359" r:id="rId12"/>
    <p:sldId id="337" r:id="rId13"/>
    <p:sldId id="294" r:id="rId14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  <p:clrMru>
    <a:srgbClr val="9F3736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557" autoAdjust="0"/>
    <p:restoredTop sz="92442" autoAdjust="0"/>
  </p:normalViewPr>
  <p:slideViewPr>
    <p:cSldViewPr>
      <p:cViewPr>
        <p:scale>
          <a:sx n="70" d="100"/>
          <a:sy n="70" d="100"/>
        </p:scale>
        <p:origin x="-1500" y="-29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7" d="100"/>
          <a:sy n="57" d="100"/>
        </p:scale>
        <p:origin x="-660" y="-90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ECF1B67-E1C0-448A-9F83-BAE6F7A6496A}" type="doc">
      <dgm:prSet loTypeId="urn:microsoft.com/office/officeart/2005/8/layout/cycle8" loCatId="cycle" qsTypeId="urn:microsoft.com/office/officeart/2005/8/quickstyle/simple1" qsCatId="simple" csTypeId="urn:microsoft.com/office/officeart/2005/8/colors/accent1_2" csCatId="accent1" phldr="1"/>
      <dgm:spPr/>
    </dgm:pt>
    <dgm:pt modelId="{64D16C62-26FC-4936-AC9E-445F23DEE650}">
      <dgm:prSet phldrT="[Text]" custT="1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r>
            <a:rPr lang="cs-CZ" sz="1200" b="1" dirty="0" err="1" smtClean="0">
              <a:solidFill>
                <a:srgbClr val="9F3736"/>
              </a:solidFill>
              <a:latin typeface="Arial" pitchFamily="34" charset="0"/>
              <a:cs typeface="Arial" pitchFamily="34" charset="0"/>
            </a:rPr>
            <a:t>Campus</a:t>
          </a:r>
          <a:r>
            <a:rPr lang="cs-CZ" sz="1200" b="1" dirty="0" smtClean="0">
              <a:solidFill>
                <a:srgbClr val="9F3736"/>
              </a:solidFill>
              <a:latin typeface="Arial" pitchFamily="34" charset="0"/>
              <a:cs typeface="Arial" pitchFamily="34" charset="0"/>
            </a:rPr>
            <a:t> </a:t>
          </a:r>
          <a:r>
            <a:rPr lang="cs-CZ" sz="1200" b="1" dirty="0" err="1" smtClean="0">
              <a:solidFill>
                <a:srgbClr val="9F3736"/>
              </a:solidFill>
              <a:latin typeface="Arial" pitchFamily="34" charset="0"/>
              <a:cs typeface="Arial" pitchFamily="34" charset="0"/>
            </a:rPr>
            <a:t>mit</a:t>
          </a:r>
          <a:r>
            <a:rPr lang="cs-CZ" sz="1200" b="1" dirty="0" smtClean="0">
              <a:solidFill>
                <a:srgbClr val="9F3736"/>
              </a:solidFill>
              <a:latin typeface="Arial" pitchFamily="34" charset="0"/>
              <a:cs typeface="Arial" pitchFamily="34" charset="0"/>
            </a:rPr>
            <a:t> </a:t>
          </a:r>
          <a:r>
            <a:rPr lang="cs-CZ" sz="1200" b="1" dirty="0" err="1" smtClean="0">
              <a:solidFill>
                <a:srgbClr val="9F3736"/>
              </a:solidFill>
              <a:latin typeface="Arial" pitchFamily="34" charset="0"/>
              <a:cs typeface="Arial" pitchFamily="34" charset="0"/>
            </a:rPr>
            <a:t>moderner</a:t>
          </a:r>
          <a:r>
            <a:rPr lang="cs-CZ" sz="1200" b="1" dirty="0" smtClean="0">
              <a:solidFill>
                <a:srgbClr val="9F3736"/>
              </a:solidFill>
              <a:latin typeface="Arial" pitchFamily="34" charset="0"/>
              <a:cs typeface="Arial" pitchFamily="34" charset="0"/>
            </a:rPr>
            <a:t> </a:t>
          </a:r>
          <a:r>
            <a:rPr lang="de-DE" sz="1200" b="1" dirty="0" smtClean="0">
              <a:solidFill>
                <a:srgbClr val="9F3736"/>
              </a:solidFill>
              <a:latin typeface="Arial" pitchFamily="34" charset="0"/>
              <a:cs typeface="Arial" pitchFamily="34" charset="0"/>
            </a:rPr>
            <a:t> </a:t>
          </a:r>
          <a:r>
            <a:rPr lang="cs-CZ" sz="1200" b="1" dirty="0" err="1" smtClean="0">
              <a:solidFill>
                <a:srgbClr val="9F3736"/>
              </a:solidFill>
              <a:latin typeface="Arial" pitchFamily="34" charset="0"/>
              <a:cs typeface="Arial" pitchFamily="34" charset="0"/>
            </a:rPr>
            <a:t>Ausstattung</a:t>
          </a:r>
          <a:endParaRPr lang="cs-CZ" sz="1200" dirty="0">
            <a:solidFill>
              <a:srgbClr val="9F3736"/>
            </a:solidFill>
            <a:latin typeface="Arial" pitchFamily="34" charset="0"/>
            <a:cs typeface="Arial" pitchFamily="34" charset="0"/>
          </a:endParaRPr>
        </a:p>
      </dgm:t>
    </dgm:pt>
    <dgm:pt modelId="{AEEDEF85-DC94-4B74-98D7-B073B4A95475}" type="parTrans" cxnId="{ECD8A5AE-E322-4F0C-AC39-6F2C4BB4DB42}">
      <dgm:prSet/>
      <dgm:spPr/>
      <dgm:t>
        <a:bodyPr/>
        <a:lstStyle/>
        <a:p>
          <a:endParaRPr lang="cs-CZ"/>
        </a:p>
      </dgm:t>
    </dgm:pt>
    <dgm:pt modelId="{1902AB22-8143-47D7-A850-65880D7FAE07}" type="sibTrans" cxnId="{ECD8A5AE-E322-4F0C-AC39-6F2C4BB4DB42}">
      <dgm:prSet/>
      <dgm:spPr/>
      <dgm:t>
        <a:bodyPr/>
        <a:lstStyle/>
        <a:p>
          <a:endParaRPr lang="cs-CZ"/>
        </a:p>
      </dgm:t>
    </dgm:pt>
    <dgm:pt modelId="{AB214D71-715D-4C7B-95ED-967AA1881D51}">
      <dgm:prSet phldrT="[Text]" custT="1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r>
            <a:rPr lang="cs-CZ" sz="1200" b="1" dirty="0" err="1" smtClean="0">
              <a:solidFill>
                <a:srgbClr val="9F3736"/>
              </a:solidFill>
              <a:latin typeface="Arial" pitchFamily="34" charset="0"/>
              <a:cs typeface="Arial" pitchFamily="34" charset="0"/>
            </a:rPr>
            <a:t>Studentenheim</a:t>
          </a:r>
          <a:endParaRPr lang="cs-CZ" sz="1200" dirty="0">
            <a:solidFill>
              <a:srgbClr val="9F3736"/>
            </a:solidFill>
            <a:latin typeface="Arial" pitchFamily="34" charset="0"/>
            <a:cs typeface="Arial" pitchFamily="34" charset="0"/>
          </a:endParaRPr>
        </a:p>
      </dgm:t>
    </dgm:pt>
    <dgm:pt modelId="{64928EA1-D80F-4B57-97F8-66738A9D6883}" type="parTrans" cxnId="{6773ADAF-ABBD-481B-B75A-C3BB6543B740}">
      <dgm:prSet/>
      <dgm:spPr/>
      <dgm:t>
        <a:bodyPr/>
        <a:lstStyle/>
        <a:p>
          <a:endParaRPr lang="cs-CZ"/>
        </a:p>
      </dgm:t>
    </dgm:pt>
    <dgm:pt modelId="{473EAED4-3A2F-49FA-847C-1EC305DE6841}" type="sibTrans" cxnId="{6773ADAF-ABBD-481B-B75A-C3BB6543B740}">
      <dgm:prSet/>
      <dgm:spPr/>
      <dgm:t>
        <a:bodyPr/>
        <a:lstStyle/>
        <a:p>
          <a:endParaRPr lang="cs-CZ"/>
        </a:p>
      </dgm:t>
    </dgm:pt>
    <dgm:pt modelId="{940A8E14-E869-4CB1-B019-16B5C397592E}">
      <dgm:prSet phldrT="[Text]" custT="1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r>
            <a:rPr lang="cs-CZ" sz="1200" b="1" dirty="0" smtClean="0">
              <a:solidFill>
                <a:srgbClr val="9F3736"/>
              </a:solidFill>
              <a:latin typeface="Arial" pitchFamily="34" charset="0"/>
              <a:cs typeface="Arial" pitchFamily="34" charset="0"/>
            </a:rPr>
            <a:t>Mens</a:t>
          </a:r>
          <a:r>
            <a:rPr lang="de-DE" sz="1200" b="1" dirty="0" smtClean="0">
              <a:solidFill>
                <a:srgbClr val="9F3736"/>
              </a:solidFill>
              <a:latin typeface="Arial" pitchFamily="34" charset="0"/>
              <a:cs typeface="Arial" pitchFamily="34" charset="0"/>
            </a:rPr>
            <a:t>a</a:t>
          </a:r>
          <a:endParaRPr lang="cs-CZ" sz="1200" dirty="0">
            <a:solidFill>
              <a:srgbClr val="9F3736"/>
            </a:solidFill>
            <a:latin typeface="Arial" pitchFamily="34" charset="0"/>
            <a:cs typeface="Arial" pitchFamily="34" charset="0"/>
          </a:endParaRPr>
        </a:p>
      </dgm:t>
    </dgm:pt>
    <dgm:pt modelId="{A1DB5E8B-B111-43E9-94B6-7C406FCA3B62}" type="parTrans" cxnId="{32D186D7-D987-4D1B-B638-9C11FF84359E}">
      <dgm:prSet/>
      <dgm:spPr/>
      <dgm:t>
        <a:bodyPr/>
        <a:lstStyle/>
        <a:p>
          <a:endParaRPr lang="cs-CZ"/>
        </a:p>
      </dgm:t>
    </dgm:pt>
    <dgm:pt modelId="{6097C5B6-B85F-433F-9C41-1B6B3E1577B3}" type="sibTrans" cxnId="{32D186D7-D987-4D1B-B638-9C11FF84359E}">
      <dgm:prSet/>
      <dgm:spPr/>
      <dgm:t>
        <a:bodyPr/>
        <a:lstStyle/>
        <a:p>
          <a:endParaRPr lang="cs-CZ"/>
        </a:p>
      </dgm:t>
    </dgm:pt>
    <dgm:pt modelId="{02F280FF-D38D-4173-97A7-D77DF174DF36}">
      <dgm:prSet phldrT="[Text]" custT="1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r>
            <a:rPr lang="cs-CZ" sz="1200" b="1" dirty="0" err="1" smtClean="0">
              <a:solidFill>
                <a:srgbClr val="9F3736"/>
              </a:solidFill>
              <a:latin typeface="Arial" pitchFamily="34" charset="0"/>
              <a:cs typeface="Arial" pitchFamily="34" charset="0"/>
            </a:rPr>
            <a:t>Bibliothek</a:t>
          </a:r>
          <a:endParaRPr lang="cs-CZ" sz="1200" dirty="0">
            <a:solidFill>
              <a:srgbClr val="9F3736"/>
            </a:solidFill>
            <a:latin typeface="Arial" pitchFamily="34" charset="0"/>
            <a:cs typeface="Arial" pitchFamily="34" charset="0"/>
          </a:endParaRPr>
        </a:p>
      </dgm:t>
    </dgm:pt>
    <dgm:pt modelId="{40C19423-1B0C-4DBA-A881-137AE0F8D7A9}" type="parTrans" cxnId="{11A973AD-E36E-4382-A7C7-9BA4AA6EDB5B}">
      <dgm:prSet/>
      <dgm:spPr/>
    </dgm:pt>
    <dgm:pt modelId="{5490D247-295F-4C74-ADB8-4537A2C7EE41}" type="sibTrans" cxnId="{11A973AD-E36E-4382-A7C7-9BA4AA6EDB5B}">
      <dgm:prSet/>
      <dgm:spPr/>
    </dgm:pt>
    <dgm:pt modelId="{0D0A3C78-5BAC-442D-86A6-71D85CF4B3EC}">
      <dgm:prSet phldrT="[Text]" custT="1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r>
            <a:rPr lang="cs-CZ" sz="1100" b="1" dirty="0" err="1" smtClean="0">
              <a:solidFill>
                <a:srgbClr val="9F3736"/>
              </a:solidFill>
              <a:latin typeface="Arial" pitchFamily="34" charset="0"/>
              <a:cs typeface="Arial" pitchFamily="34" charset="0"/>
            </a:rPr>
            <a:t>Freizeitaktivit</a:t>
          </a:r>
          <a:r>
            <a:rPr lang="en-US" sz="1100" b="1" dirty="0" smtClean="0">
              <a:solidFill>
                <a:srgbClr val="9F3736"/>
              </a:solidFill>
              <a:latin typeface="Arial" pitchFamily="34" charset="0"/>
              <a:cs typeface="Arial" pitchFamily="34" charset="0"/>
            </a:rPr>
            <a:t>ä</a:t>
          </a:r>
          <a:r>
            <a:rPr lang="cs-CZ" sz="1100" b="1" dirty="0" smtClean="0">
              <a:solidFill>
                <a:srgbClr val="9F3736"/>
              </a:solidFill>
              <a:latin typeface="Arial" pitchFamily="34" charset="0"/>
              <a:cs typeface="Arial" pitchFamily="34" charset="0"/>
            </a:rPr>
            <a:t>ten</a:t>
          </a:r>
          <a:endParaRPr lang="cs-CZ" sz="1100" dirty="0">
            <a:solidFill>
              <a:srgbClr val="9F3736"/>
            </a:solidFill>
            <a:latin typeface="Arial" pitchFamily="34" charset="0"/>
            <a:cs typeface="Arial" pitchFamily="34" charset="0"/>
          </a:endParaRPr>
        </a:p>
      </dgm:t>
    </dgm:pt>
    <dgm:pt modelId="{9626BCBF-C8F6-471C-A8F1-079807DC0562}" type="parTrans" cxnId="{5307A161-9036-43A7-BCA7-0D526AA47110}">
      <dgm:prSet/>
      <dgm:spPr/>
    </dgm:pt>
    <dgm:pt modelId="{34C58D8B-0AED-48BB-A536-6DE89EC5218B}" type="sibTrans" cxnId="{5307A161-9036-43A7-BCA7-0D526AA47110}">
      <dgm:prSet/>
      <dgm:spPr/>
    </dgm:pt>
    <dgm:pt modelId="{0B5A03C1-547E-4A2E-A33E-0094D2E84207}" type="pres">
      <dgm:prSet presAssocID="{1ECF1B67-E1C0-448A-9F83-BAE6F7A6496A}" presName="compositeShape" presStyleCnt="0">
        <dgm:presLayoutVars>
          <dgm:chMax val="7"/>
          <dgm:dir/>
          <dgm:resizeHandles val="exact"/>
        </dgm:presLayoutVars>
      </dgm:prSet>
      <dgm:spPr/>
    </dgm:pt>
    <dgm:pt modelId="{DB044D47-DC71-4FE9-ABF9-70E7894AE0FA}" type="pres">
      <dgm:prSet presAssocID="{1ECF1B67-E1C0-448A-9F83-BAE6F7A6496A}" presName="wedge1" presStyleLbl="node1" presStyleIdx="0" presStyleCnt="5"/>
      <dgm:spPr/>
      <dgm:t>
        <a:bodyPr/>
        <a:lstStyle/>
        <a:p>
          <a:endParaRPr lang="cs-CZ"/>
        </a:p>
      </dgm:t>
    </dgm:pt>
    <dgm:pt modelId="{3CD77378-813C-473C-B8EE-71078AC7E90B}" type="pres">
      <dgm:prSet presAssocID="{1ECF1B67-E1C0-448A-9F83-BAE6F7A6496A}" presName="dummy1a" presStyleCnt="0"/>
      <dgm:spPr/>
    </dgm:pt>
    <dgm:pt modelId="{917A0DF6-8520-4615-BB0B-646AC392DD80}" type="pres">
      <dgm:prSet presAssocID="{1ECF1B67-E1C0-448A-9F83-BAE6F7A6496A}" presName="dummy1b" presStyleCnt="0"/>
      <dgm:spPr/>
    </dgm:pt>
    <dgm:pt modelId="{B3CD6F78-3F3D-4725-AD3A-022DDDB87BD1}" type="pres">
      <dgm:prSet presAssocID="{1ECF1B67-E1C0-448A-9F83-BAE6F7A6496A}" presName="wedge1Tx" presStyleLbl="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743D4C2F-B4F1-45F1-B9FF-D1B1DF0B98C5}" type="pres">
      <dgm:prSet presAssocID="{1ECF1B67-E1C0-448A-9F83-BAE6F7A6496A}" presName="wedge2" presStyleLbl="node1" presStyleIdx="1" presStyleCnt="5"/>
      <dgm:spPr/>
      <dgm:t>
        <a:bodyPr/>
        <a:lstStyle/>
        <a:p>
          <a:endParaRPr lang="cs-CZ"/>
        </a:p>
      </dgm:t>
    </dgm:pt>
    <dgm:pt modelId="{1C18E8AF-5376-4A3E-B4EE-FEAA0625EF53}" type="pres">
      <dgm:prSet presAssocID="{1ECF1B67-E1C0-448A-9F83-BAE6F7A6496A}" presName="dummy2a" presStyleCnt="0"/>
      <dgm:spPr/>
    </dgm:pt>
    <dgm:pt modelId="{950CC54A-55A6-4C92-9913-39FF6D925B50}" type="pres">
      <dgm:prSet presAssocID="{1ECF1B67-E1C0-448A-9F83-BAE6F7A6496A}" presName="dummy2b" presStyleCnt="0"/>
      <dgm:spPr/>
    </dgm:pt>
    <dgm:pt modelId="{46BCD208-6FEA-4462-8A0D-3F6032307293}" type="pres">
      <dgm:prSet presAssocID="{1ECF1B67-E1C0-448A-9F83-BAE6F7A6496A}" presName="wedge2Tx" presStyleLbl="node1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409A08C7-0711-455A-9C4C-F1A8EB7D41AD}" type="pres">
      <dgm:prSet presAssocID="{1ECF1B67-E1C0-448A-9F83-BAE6F7A6496A}" presName="wedge3" presStyleLbl="node1" presStyleIdx="2" presStyleCnt="5"/>
      <dgm:spPr/>
      <dgm:t>
        <a:bodyPr/>
        <a:lstStyle/>
        <a:p>
          <a:endParaRPr lang="cs-CZ"/>
        </a:p>
      </dgm:t>
    </dgm:pt>
    <dgm:pt modelId="{DBD7675C-2E4A-4696-967C-73AB8092617A}" type="pres">
      <dgm:prSet presAssocID="{1ECF1B67-E1C0-448A-9F83-BAE6F7A6496A}" presName="dummy3a" presStyleCnt="0"/>
      <dgm:spPr/>
    </dgm:pt>
    <dgm:pt modelId="{922120B9-E325-4C83-9098-7E2661A80036}" type="pres">
      <dgm:prSet presAssocID="{1ECF1B67-E1C0-448A-9F83-BAE6F7A6496A}" presName="dummy3b" presStyleCnt="0"/>
      <dgm:spPr/>
    </dgm:pt>
    <dgm:pt modelId="{0869A291-0A11-4581-8717-BF3D7EB2A650}" type="pres">
      <dgm:prSet presAssocID="{1ECF1B67-E1C0-448A-9F83-BAE6F7A6496A}" presName="wedge3Tx" presStyleLbl="node1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54906FAE-7122-46CE-8A78-D2FB5CC19381}" type="pres">
      <dgm:prSet presAssocID="{1ECF1B67-E1C0-448A-9F83-BAE6F7A6496A}" presName="wedge4" presStyleLbl="node1" presStyleIdx="3" presStyleCnt="5" custLinFactNeighborX="1123" custLinFactNeighborY="187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endParaRPr lang="cs-CZ"/>
        </a:p>
      </dgm:t>
    </dgm:pt>
    <dgm:pt modelId="{3DA58D6C-0236-4C7B-A5DB-14DBF980DEA4}" type="pres">
      <dgm:prSet presAssocID="{1ECF1B67-E1C0-448A-9F83-BAE6F7A6496A}" presName="dummy4a" presStyleCnt="0"/>
      <dgm:spPr/>
    </dgm:pt>
    <dgm:pt modelId="{241438BF-AED8-4C21-A268-1A137C7BDD0B}" type="pres">
      <dgm:prSet presAssocID="{1ECF1B67-E1C0-448A-9F83-BAE6F7A6496A}" presName="dummy4b" presStyleCnt="0"/>
      <dgm:spPr/>
    </dgm:pt>
    <dgm:pt modelId="{7F11FF50-D992-4CF7-8025-E1635D47658C}" type="pres">
      <dgm:prSet presAssocID="{1ECF1B67-E1C0-448A-9F83-BAE6F7A6496A}" presName="wedge4Tx" presStyleLbl="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C2FD36CC-28AD-44A7-A69C-9E6F41DC114D}" type="pres">
      <dgm:prSet presAssocID="{1ECF1B67-E1C0-448A-9F83-BAE6F7A6496A}" presName="wedge5" presStyleLbl="node1" presStyleIdx="4" presStyleCnt="5" custLinFactNeighborX="266" custLinFactNeighborY="-935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endParaRPr lang="cs-CZ"/>
        </a:p>
      </dgm:t>
    </dgm:pt>
    <dgm:pt modelId="{5E838BF0-BEF1-43BA-A83A-4A2866F89BEF}" type="pres">
      <dgm:prSet presAssocID="{1ECF1B67-E1C0-448A-9F83-BAE6F7A6496A}" presName="dummy5a" presStyleCnt="0"/>
      <dgm:spPr/>
    </dgm:pt>
    <dgm:pt modelId="{EE5F32A9-20FF-46F3-8642-F6F649B1C3A8}" type="pres">
      <dgm:prSet presAssocID="{1ECF1B67-E1C0-448A-9F83-BAE6F7A6496A}" presName="dummy5b" presStyleCnt="0"/>
      <dgm:spPr/>
    </dgm:pt>
    <dgm:pt modelId="{24C53A40-6A3F-471E-A90E-5A74932BD319}" type="pres">
      <dgm:prSet presAssocID="{1ECF1B67-E1C0-448A-9F83-BAE6F7A6496A}" presName="wedge5Tx" presStyleLbl="node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2A889A10-5530-4CB3-90AC-28E9DF6DB65F}" type="pres">
      <dgm:prSet presAssocID="{1902AB22-8143-47D7-A850-65880D7FAE07}" presName="arrowWedge1" presStyleLbl="fgSibTrans2D1" presStyleIdx="0" presStyleCnt="5"/>
      <dgm:spPr/>
    </dgm:pt>
    <dgm:pt modelId="{37279BB3-87AB-43E3-A692-B0DA4E33A656}" type="pres">
      <dgm:prSet presAssocID="{473EAED4-3A2F-49FA-847C-1EC305DE6841}" presName="arrowWedge2" presStyleLbl="fgSibTrans2D1" presStyleIdx="1" presStyleCnt="5"/>
      <dgm:spPr/>
    </dgm:pt>
    <dgm:pt modelId="{06C561C1-8AB8-4675-9EC2-86C40DA001A6}" type="pres">
      <dgm:prSet presAssocID="{6097C5B6-B85F-433F-9C41-1B6B3E1577B3}" presName="arrowWedge3" presStyleLbl="fgSibTrans2D1" presStyleIdx="2" presStyleCnt="5"/>
      <dgm:spPr/>
    </dgm:pt>
    <dgm:pt modelId="{5A622961-A452-4437-8370-B51EDA523814}" type="pres">
      <dgm:prSet presAssocID="{5490D247-295F-4C74-ADB8-4537A2C7EE41}" presName="arrowWedge4" presStyleLbl="fgSibTrans2D1" presStyleIdx="3" presStyleCnt="5"/>
      <dgm:spPr/>
    </dgm:pt>
    <dgm:pt modelId="{1F70C6FD-C956-455E-A343-974B41375869}" type="pres">
      <dgm:prSet presAssocID="{34C58D8B-0AED-48BB-A536-6DE89EC5218B}" presName="arrowWedge5" presStyleLbl="fgSibTrans2D1" presStyleIdx="4" presStyleCnt="5"/>
      <dgm:spPr/>
    </dgm:pt>
  </dgm:ptLst>
  <dgm:cxnLst>
    <dgm:cxn modelId="{4AB5DA06-606C-4347-93E6-7BFBB1B6EA4A}" type="presOf" srcId="{AB214D71-715D-4C7B-95ED-967AA1881D51}" destId="{46BCD208-6FEA-4462-8A0D-3F6032307293}" srcOrd="1" destOrd="0" presId="urn:microsoft.com/office/officeart/2005/8/layout/cycle8"/>
    <dgm:cxn modelId="{F356CFA0-ECF2-4CA1-B1F6-83A6FD0C872B}" type="presOf" srcId="{0D0A3C78-5BAC-442D-86A6-71D85CF4B3EC}" destId="{C2FD36CC-28AD-44A7-A69C-9E6F41DC114D}" srcOrd="0" destOrd="0" presId="urn:microsoft.com/office/officeart/2005/8/layout/cycle8"/>
    <dgm:cxn modelId="{DF0FAF2F-82AB-446B-B2C1-FE5157D39350}" type="presOf" srcId="{02F280FF-D38D-4173-97A7-D77DF174DF36}" destId="{7F11FF50-D992-4CF7-8025-E1635D47658C}" srcOrd="1" destOrd="0" presId="urn:microsoft.com/office/officeart/2005/8/layout/cycle8"/>
    <dgm:cxn modelId="{A0EFA14C-342A-499B-9064-4A2E84559AD8}" type="presOf" srcId="{64D16C62-26FC-4936-AC9E-445F23DEE650}" destId="{DB044D47-DC71-4FE9-ABF9-70E7894AE0FA}" srcOrd="0" destOrd="0" presId="urn:microsoft.com/office/officeart/2005/8/layout/cycle8"/>
    <dgm:cxn modelId="{DA4171AE-4C13-4E28-A92E-285FB2F4F00D}" type="presOf" srcId="{0D0A3C78-5BAC-442D-86A6-71D85CF4B3EC}" destId="{24C53A40-6A3F-471E-A90E-5A74932BD319}" srcOrd="1" destOrd="0" presId="urn:microsoft.com/office/officeart/2005/8/layout/cycle8"/>
    <dgm:cxn modelId="{ECD8A5AE-E322-4F0C-AC39-6F2C4BB4DB42}" srcId="{1ECF1B67-E1C0-448A-9F83-BAE6F7A6496A}" destId="{64D16C62-26FC-4936-AC9E-445F23DEE650}" srcOrd="0" destOrd="0" parTransId="{AEEDEF85-DC94-4B74-98D7-B073B4A95475}" sibTransId="{1902AB22-8143-47D7-A850-65880D7FAE07}"/>
    <dgm:cxn modelId="{CABD174F-A93B-4C63-BEB1-8FEEC552E18B}" type="presOf" srcId="{02F280FF-D38D-4173-97A7-D77DF174DF36}" destId="{54906FAE-7122-46CE-8A78-D2FB5CC19381}" srcOrd="0" destOrd="0" presId="urn:microsoft.com/office/officeart/2005/8/layout/cycle8"/>
    <dgm:cxn modelId="{4BD4C355-0462-4516-8C89-15E0603AEE51}" type="presOf" srcId="{64D16C62-26FC-4936-AC9E-445F23DEE650}" destId="{B3CD6F78-3F3D-4725-AD3A-022DDDB87BD1}" srcOrd="1" destOrd="0" presId="urn:microsoft.com/office/officeart/2005/8/layout/cycle8"/>
    <dgm:cxn modelId="{6773ADAF-ABBD-481B-B75A-C3BB6543B740}" srcId="{1ECF1B67-E1C0-448A-9F83-BAE6F7A6496A}" destId="{AB214D71-715D-4C7B-95ED-967AA1881D51}" srcOrd="1" destOrd="0" parTransId="{64928EA1-D80F-4B57-97F8-66738A9D6883}" sibTransId="{473EAED4-3A2F-49FA-847C-1EC305DE6841}"/>
    <dgm:cxn modelId="{F8997B8F-2795-4F5C-B3ED-1352E3C800F6}" type="presOf" srcId="{1ECF1B67-E1C0-448A-9F83-BAE6F7A6496A}" destId="{0B5A03C1-547E-4A2E-A33E-0094D2E84207}" srcOrd="0" destOrd="0" presId="urn:microsoft.com/office/officeart/2005/8/layout/cycle8"/>
    <dgm:cxn modelId="{F9E7E4D1-C422-4DE6-B7BF-320530D69E83}" type="presOf" srcId="{AB214D71-715D-4C7B-95ED-967AA1881D51}" destId="{743D4C2F-B4F1-45F1-B9FF-D1B1DF0B98C5}" srcOrd="0" destOrd="0" presId="urn:microsoft.com/office/officeart/2005/8/layout/cycle8"/>
    <dgm:cxn modelId="{32D186D7-D987-4D1B-B638-9C11FF84359E}" srcId="{1ECF1B67-E1C0-448A-9F83-BAE6F7A6496A}" destId="{940A8E14-E869-4CB1-B019-16B5C397592E}" srcOrd="2" destOrd="0" parTransId="{A1DB5E8B-B111-43E9-94B6-7C406FCA3B62}" sibTransId="{6097C5B6-B85F-433F-9C41-1B6B3E1577B3}"/>
    <dgm:cxn modelId="{CE843ED3-C530-41D4-A3E0-34D49816C20B}" type="presOf" srcId="{940A8E14-E869-4CB1-B019-16B5C397592E}" destId="{409A08C7-0711-455A-9C4C-F1A8EB7D41AD}" srcOrd="0" destOrd="0" presId="urn:microsoft.com/office/officeart/2005/8/layout/cycle8"/>
    <dgm:cxn modelId="{11A973AD-E36E-4382-A7C7-9BA4AA6EDB5B}" srcId="{1ECF1B67-E1C0-448A-9F83-BAE6F7A6496A}" destId="{02F280FF-D38D-4173-97A7-D77DF174DF36}" srcOrd="3" destOrd="0" parTransId="{40C19423-1B0C-4DBA-A881-137AE0F8D7A9}" sibTransId="{5490D247-295F-4C74-ADB8-4537A2C7EE41}"/>
    <dgm:cxn modelId="{12B7BD1C-D491-4894-AD86-564E42C353F8}" type="presOf" srcId="{940A8E14-E869-4CB1-B019-16B5C397592E}" destId="{0869A291-0A11-4581-8717-BF3D7EB2A650}" srcOrd="1" destOrd="0" presId="urn:microsoft.com/office/officeart/2005/8/layout/cycle8"/>
    <dgm:cxn modelId="{5307A161-9036-43A7-BCA7-0D526AA47110}" srcId="{1ECF1B67-E1C0-448A-9F83-BAE6F7A6496A}" destId="{0D0A3C78-5BAC-442D-86A6-71D85CF4B3EC}" srcOrd="4" destOrd="0" parTransId="{9626BCBF-C8F6-471C-A8F1-079807DC0562}" sibTransId="{34C58D8B-0AED-48BB-A536-6DE89EC5218B}"/>
    <dgm:cxn modelId="{90838601-DEC2-4C5F-A729-37DCE0C296E7}" type="presParOf" srcId="{0B5A03C1-547E-4A2E-A33E-0094D2E84207}" destId="{DB044D47-DC71-4FE9-ABF9-70E7894AE0FA}" srcOrd="0" destOrd="0" presId="urn:microsoft.com/office/officeart/2005/8/layout/cycle8"/>
    <dgm:cxn modelId="{73B59BF7-BCF7-434D-AB92-900507688DDF}" type="presParOf" srcId="{0B5A03C1-547E-4A2E-A33E-0094D2E84207}" destId="{3CD77378-813C-473C-B8EE-71078AC7E90B}" srcOrd="1" destOrd="0" presId="urn:microsoft.com/office/officeart/2005/8/layout/cycle8"/>
    <dgm:cxn modelId="{C0C9BDC9-3809-470D-9809-79ABA70FD471}" type="presParOf" srcId="{0B5A03C1-547E-4A2E-A33E-0094D2E84207}" destId="{917A0DF6-8520-4615-BB0B-646AC392DD80}" srcOrd="2" destOrd="0" presId="urn:microsoft.com/office/officeart/2005/8/layout/cycle8"/>
    <dgm:cxn modelId="{73AB543E-76F9-49A8-9BFE-C8BBC6832703}" type="presParOf" srcId="{0B5A03C1-547E-4A2E-A33E-0094D2E84207}" destId="{B3CD6F78-3F3D-4725-AD3A-022DDDB87BD1}" srcOrd="3" destOrd="0" presId="urn:microsoft.com/office/officeart/2005/8/layout/cycle8"/>
    <dgm:cxn modelId="{91382520-0829-4CF3-B822-FFE47C96E941}" type="presParOf" srcId="{0B5A03C1-547E-4A2E-A33E-0094D2E84207}" destId="{743D4C2F-B4F1-45F1-B9FF-D1B1DF0B98C5}" srcOrd="4" destOrd="0" presId="urn:microsoft.com/office/officeart/2005/8/layout/cycle8"/>
    <dgm:cxn modelId="{06C5F31C-34EC-440E-B53C-0E082874BFCF}" type="presParOf" srcId="{0B5A03C1-547E-4A2E-A33E-0094D2E84207}" destId="{1C18E8AF-5376-4A3E-B4EE-FEAA0625EF53}" srcOrd="5" destOrd="0" presId="urn:microsoft.com/office/officeart/2005/8/layout/cycle8"/>
    <dgm:cxn modelId="{D971B631-0375-4C8E-BA67-44C66B023833}" type="presParOf" srcId="{0B5A03C1-547E-4A2E-A33E-0094D2E84207}" destId="{950CC54A-55A6-4C92-9913-39FF6D925B50}" srcOrd="6" destOrd="0" presId="urn:microsoft.com/office/officeart/2005/8/layout/cycle8"/>
    <dgm:cxn modelId="{DD3122DF-5BD4-4724-A55E-EDCD6C6218E9}" type="presParOf" srcId="{0B5A03C1-547E-4A2E-A33E-0094D2E84207}" destId="{46BCD208-6FEA-4462-8A0D-3F6032307293}" srcOrd="7" destOrd="0" presId="urn:microsoft.com/office/officeart/2005/8/layout/cycle8"/>
    <dgm:cxn modelId="{9A4216FF-9730-436A-9B1C-9FFB77723A8C}" type="presParOf" srcId="{0B5A03C1-547E-4A2E-A33E-0094D2E84207}" destId="{409A08C7-0711-455A-9C4C-F1A8EB7D41AD}" srcOrd="8" destOrd="0" presId="urn:microsoft.com/office/officeart/2005/8/layout/cycle8"/>
    <dgm:cxn modelId="{89B1E2F3-4A1C-4366-A82C-DF25DB32C6F4}" type="presParOf" srcId="{0B5A03C1-547E-4A2E-A33E-0094D2E84207}" destId="{DBD7675C-2E4A-4696-967C-73AB8092617A}" srcOrd="9" destOrd="0" presId="urn:microsoft.com/office/officeart/2005/8/layout/cycle8"/>
    <dgm:cxn modelId="{626DDD55-69B5-4836-AF9C-3F5954BF2821}" type="presParOf" srcId="{0B5A03C1-547E-4A2E-A33E-0094D2E84207}" destId="{922120B9-E325-4C83-9098-7E2661A80036}" srcOrd="10" destOrd="0" presId="urn:microsoft.com/office/officeart/2005/8/layout/cycle8"/>
    <dgm:cxn modelId="{92658557-DD4B-44AB-96F4-15C1B0216C1D}" type="presParOf" srcId="{0B5A03C1-547E-4A2E-A33E-0094D2E84207}" destId="{0869A291-0A11-4581-8717-BF3D7EB2A650}" srcOrd="11" destOrd="0" presId="urn:microsoft.com/office/officeart/2005/8/layout/cycle8"/>
    <dgm:cxn modelId="{578F9036-31E9-4073-83A9-19FAEC02D1D6}" type="presParOf" srcId="{0B5A03C1-547E-4A2E-A33E-0094D2E84207}" destId="{54906FAE-7122-46CE-8A78-D2FB5CC19381}" srcOrd="12" destOrd="0" presId="urn:microsoft.com/office/officeart/2005/8/layout/cycle8"/>
    <dgm:cxn modelId="{42F64189-7BDC-42DE-9587-AC4EB37F00B3}" type="presParOf" srcId="{0B5A03C1-547E-4A2E-A33E-0094D2E84207}" destId="{3DA58D6C-0236-4C7B-A5DB-14DBF980DEA4}" srcOrd="13" destOrd="0" presId="urn:microsoft.com/office/officeart/2005/8/layout/cycle8"/>
    <dgm:cxn modelId="{0E0C844F-E5AF-48E6-AE8A-086F8C8B62BC}" type="presParOf" srcId="{0B5A03C1-547E-4A2E-A33E-0094D2E84207}" destId="{241438BF-AED8-4C21-A268-1A137C7BDD0B}" srcOrd="14" destOrd="0" presId="urn:microsoft.com/office/officeart/2005/8/layout/cycle8"/>
    <dgm:cxn modelId="{17421F70-3C46-4C52-A86C-E470937DD897}" type="presParOf" srcId="{0B5A03C1-547E-4A2E-A33E-0094D2E84207}" destId="{7F11FF50-D992-4CF7-8025-E1635D47658C}" srcOrd="15" destOrd="0" presId="urn:microsoft.com/office/officeart/2005/8/layout/cycle8"/>
    <dgm:cxn modelId="{8B075A93-E977-41E4-A975-9DAF214E43AD}" type="presParOf" srcId="{0B5A03C1-547E-4A2E-A33E-0094D2E84207}" destId="{C2FD36CC-28AD-44A7-A69C-9E6F41DC114D}" srcOrd="16" destOrd="0" presId="urn:microsoft.com/office/officeart/2005/8/layout/cycle8"/>
    <dgm:cxn modelId="{4A8EF90C-2114-4FE6-89EA-3A69EAE6E499}" type="presParOf" srcId="{0B5A03C1-547E-4A2E-A33E-0094D2E84207}" destId="{5E838BF0-BEF1-43BA-A83A-4A2866F89BEF}" srcOrd="17" destOrd="0" presId="urn:microsoft.com/office/officeart/2005/8/layout/cycle8"/>
    <dgm:cxn modelId="{42EAC399-D2B3-4167-B013-1FA713F0FEEE}" type="presParOf" srcId="{0B5A03C1-547E-4A2E-A33E-0094D2E84207}" destId="{EE5F32A9-20FF-46F3-8642-F6F649B1C3A8}" srcOrd="18" destOrd="0" presId="urn:microsoft.com/office/officeart/2005/8/layout/cycle8"/>
    <dgm:cxn modelId="{10FEA2C7-9216-4EF2-8559-7B8B14009EB3}" type="presParOf" srcId="{0B5A03C1-547E-4A2E-A33E-0094D2E84207}" destId="{24C53A40-6A3F-471E-A90E-5A74932BD319}" srcOrd="19" destOrd="0" presId="urn:microsoft.com/office/officeart/2005/8/layout/cycle8"/>
    <dgm:cxn modelId="{686C5240-1E4C-4231-A60F-A4E360A61C24}" type="presParOf" srcId="{0B5A03C1-547E-4A2E-A33E-0094D2E84207}" destId="{2A889A10-5530-4CB3-90AC-28E9DF6DB65F}" srcOrd="20" destOrd="0" presId="urn:microsoft.com/office/officeart/2005/8/layout/cycle8"/>
    <dgm:cxn modelId="{CA1E33EA-3B7B-4B63-846B-AA9D2706326A}" type="presParOf" srcId="{0B5A03C1-547E-4A2E-A33E-0094D2E84207}" destId="{37279BB3-87AB-43E3-A692-B0DA4E33A656}" srcOrd="21" destOrd="0" presId="urn:microsoft.com/office/officeart/2005/8/layout/cycle8"/>
    <dgm:cxn modelId="{8A881EB6-E14E-45E4-8048-F2D9173147A0}" type="presParOf" srcId="{0B5A03C1-547E-4A2E-A33E-0094D2E84207}" destId="{06C561C1-8AB8-4675-9EC2-86C40DA001A6}" srcOrd="22" destOrd="0" presId="urn:microsoft.com/office/officeart/2005/8/layout/cycle8"/>
    <dgm:cxn modelId="{2066ADBE-6957-4E51-BCF7-A9BEFE4D7829}" type="presParOf" srcId="{0B5A03C1-547E-4A2E-A33E-0094D2E84207}" destId="{5A622961-A452-4437-8370-B51EDA523814}" srcOrd="23" destOrd="0" presId="urn:microsoft.com/office/officeart/2005/8/layout/cycle8"/>
    <dgm:cxn modelId="{D7F9B2CB-8369-4E38-9457-374099BC37AF}" type="presParOf" srcId="{0B5A03C1-547E-4A2E-A33E-0094D2E84207}" destId="{1F70C6FD-C956-455E-A343-974B41375869}" srcOrd="2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71085A4-0D00-481A-8009-D4FF09B9D65A}" type="doc">
      <dgm:prSet loTypeId="urn:microsoft.com/office/officeart/2005/8/layout/pyramid2" loCatId="list" qsTypeId="urn:microsoft.com/office/officeart/2005/8/quickstyle/simple1" qsCatId="simple" csTypeId="urn:microsoft.com/office/officeart/2005/8/colors/accent1_2" csCatId="accent1" phldr="1"/>
      <dgm:spPr/>
    </dgm:pt>
    <dgm:pt modelId="{947E4D31-B012-43A6-B4AD-089910AF793C}">
      <dgm:prSet custT="1"/>
      <dgm:spPr/>
      <dgm:t>
        <a:bodyPr/>
        <a:lstStyle/>
        <a:p>
          <a:r>
            <a:rPr lang="cs-CZ" sz="1600" b="1" dirty="0" err="1" smtClean="0">
              <a:solidFill>
                <a:srgbClr val="9F3736"/>
              </a:solidFill>
              <a:latin typeface="Arial" pitchFamily="34" charset="0"/>
              <a:cs typeface="Arial" pitchFamily="34" charset="0"/>
            </a:rPr>
            <a:t>Wirtschaftswissenschaft</a:t>
          </a:r>
          <a:r>
            <a:rPr lang="cs-CZ" sz="1600" b="1" dirty="0" smtClean="0">
              <a:solidFill>
                <a:srgbClr val="9F3736"/>
              </a:solidFill>
              <a:latin typeface="Arial" pitchFamily="34" charset="0"/>
              <a:cs typeface="Arial" pitchFamily="34" charset="0"/>
            </a:rPr>
            <a:t> </a:t>
          </a:r>
          <a:r>
            <a:rPr lang="cs-CZ" sz="1600" b="1" dirty="0" err="1" smtClean="0">
              <a:solidFill>
                <a:srgbClr val="9F3736"/>
              </a:solidFill>
              <a:latin typeface="Arial" pitchFamily="34" charset="0"/>
              <a:cs typeface="Arial" pitchFamily="34" charset="0"/>
            </a:rPr>
            <a:t>und</a:t>
          </a:r>
          <a:r>
            <a:rPr lang="cs-CZ" sz="1600" b="1" dirty="0" smtClean="0">
              <a:solidFill>
                <a:srgbClr val="9F3736"/>
              </a:solidFill>
              <a:latin typeface="Arial" pitchFamily="34" charset="0"/>
              <a:cs typeface="Arial" pitchFamily="34" charset="0"/>
            </a:rPr>
            <a:t> Management</a:t>
          </a:r>
          <a:r>
            <a:rPr lang="de-DE" sz="1600" b="1" dirty="0" smtClean="0">
              <a:solidFill>
                <a:srgbClr val="9F3736"/>
              </a:solidFill>
              <a:latin typeface="Arial" pitchFamily="34" charset="0"/>
              <a:cs typeface="Arial" pitchFamily="34" charset="0"/>
            </a:rPr>
            <a:t> </a:t>
          </a:r>
        </a:p>
        <a:p>
          <a:r>
            <a:rPr lang="cs-CZ" sz="1400" b="1" dirty="0" smtClean="0">
              <a:latin typeface="Arial" pitchFamily="34" charset="0"/>
              <a:cs typeface="Arial" pitchFamily="34" charset="0"/>
            </a:rPr>
            <a:t>Fach</a:t>
          </a:r>
          <a:r>
            <a:rPr lang="de-DE" sz="1400" b="1" dirty="0" smtClean="0">
              <a:latin typeface="Arial" pitchFamily="34" charset="0"/>
              <a:cs typeface="Arial" pitchFamily="34" charset="0"/>
            </a:rPr>
            <a:t>: B</a:t>
          </a:r>
          <a:r>
            <a:rPr lang="cs-CZ" sz="1400" b="1" dirty="0" err="1" smtClean="0">
              <a:latin typeface="Arial" pitchFamily="34" charset="0"/>
              <a:cs typeface="Arial" pitchFamily="34" charset="0"/>
            </a:rPr>
            <a:t>etriebswirtschaftslehre</a:t>
          </a:r>
          <a:r>
            <a:rPr lang="cs-CZ" sz="1400" b="1" dirty="0" smtClean="0">
              <a:latin typeface="Arial" pitchFamily="34" charset="0"/>
              <a:cs typeface="Arial" pitchFamily="34" charset="0"/>
            </a:rPr>
            <a:t>       </a:t>
          </a:r>
          <a:endParaRPr lang="ru-RU" sz="1400" b="1" dirty="0">
            <a:latin typeface="Arial" pitchFamily="34" charset="0"/>
            <a:cs typeface="Arial" pitchFamily="34" charset="0"/>
          </a:endParaRPr>
        </a:p>
      </dgm:t>
    </dgm:pt>
    <dgm:pt modelId="{BC4266DB-8B38-48AF-98E2-F07728E3B5BE}" type="parTrans" cxnId="{2268478F-9D7B-4B99-ADCF-764B1ECB52EC}">
      <dgm:prSet/>
      <dgm:spPr/>
      <dgm:t>
        <a:bodyPr/>
        <a:lstStyle/>
        <a:p>
          <a:endParaRPr lang="cs-CZ"/>
        </a:p>
      </dgm:t>
    </dgm:pt>
    <dgm:pt modelId="{7D8AB8FA-D126-461C-9975-EB15275DFE57}" type="sibTrans" cxnId="{2268478F-9D7B-4B99-ADCF-764B1ECB52EC}">
      <dgm:prSet/>
      <dgm:spPr/>
      <dgm:t>
        <a:bodyPr/>
        <a:lstStyle/>
        <a:p>
          <a:endParaRPr lang="cs-CZ"/>
        </a:p>
      </dgm:t>
    </dgm:pt>
    <dgm:pt modelId="{8281D3F1-A196-4410-9485-E05476906151}">
      <dgm:prSet phldrT="[Text]" custT="1"/>
      <dgm:spPr/>
      <dgm:t>
        <a:bodyPr/>
        <a:lstStyle/>
        <a:p>
          <a:r>
            <a:rPr lang="cs-CZ" sz="1600" b="1" dirty="0" err="1" smtClean="0">
              <a:solidFill>
                <a:srgbClr val="9F3736"/>
              </a:solidFill>
              <a:latin typeface="Arial" pitchFamily="34" charset="0"/>
              <a:cs typeface="Arial" pitchFamily="34" charset="0"/>
            </a:rPr>
            <a:t>Bauwesen</a:t>
          </a:r>
          <a:r>
            <a:rPr lang="de-DE" sz="1600" b="1" dirty="0" smtClean="0">
              <a:solidFill>
                <a:srgbClr val="9F3736"/>
              </a:solidFill>
              <a:latin typeface="Arial" pitchFamily="34" charset="0"/>
              <a:cs typeface="Arial" pitchFamily="34" charset="0"/>
            </a:rPr>
            <a:t> </a:t>
          </a:r>
        </a:p>
        <a:p>
          <a:r>
            <a:rPr lang="cs-CZ" sz="1400" b="1" dirty="0" smtClean="0">
              <a:latin typeface="Arial" pitchFamily="34" charset="0"/>
              <a:cs typeface="Arial" pitchFamily="34" charset="0"/>
            </a:rPr>
            <a:t>F</a:t>
          </a:r>
          <a:r>
            <a:rPr lang="en-US" sz="1400" b="1" dirty="0" smtClean="0">
              <a:latin typeface="Arial" pitchFamily="34" charset="0"/>
              <a:cs typeface="Arial" pitchFamily="34" charset="0"/>
            </a:rPr>
            <a:t>ä</a:t>
          </a:r>
          <a:r>
            <a:rPr lang="cs-CZ" sz="1400" b="1" dirty="0" err="1" smtClean="0">
              <a:latin typeface="Arial" pitchFamily="34" charset="0"/>
              <a:cs typeface="Arial" pitchFamily="34" charset="0"/>
            </a:rPr>
            <a:t>cher</a:t>
          </a:r>
          <a:r>
            <a:rPr lang="de-DE" sz="1400" b="1" dirty="0" smtClean="0">
              <a:latin typeface="Arial" pitchFamily="34" charset="0"/>
              <a:cs typeface="Arial" pitchFamily="34" charset="0"/>
            </a:rPr>
            <a:t>:</a:t>
          </a:r>
          <a:r>
            <a:rPr lang="cs-CZ" sz="1400" b="1" dirty="0" smtClean="0">
              <a:latin typeface="Arial" pitchFamily="34" charset="0"/>
              <a:cs typeface="Arial" pitchFamily="34" charset="0"/>
            </a:rPr>
            <a:t> Management </a:t>
          </a:r>
          <a:r>
            <a:rPr lang="cs-CZ" sz="1400" b="1" dirty="0" err="1" smtClean="0">
              <a:latin typeface="Arial" pitchFamily="34" charset="0"/>
              <a:cs typeface="Arial" pitchFamily="34" charset="0"/>
            </a:rPr>
            <a:t>im</a:t>
          </a:r>
          <a:r>
            <a:rPr lang="cs-CZ" sz="1400" b="1" dirty="0" smtClean="0">
              <a:latin typeface="Arial" pitchFamily="34" charset="0"/>
              <a:cs typeface="Arial" pitchFamily="34" charset="0"/>
            </a:rPr>
            <a:t> </a:t>
          </a:r>
          <a:r>
            <a:rPr lang="cs-CZ" sz="1400" b="1" dirty="0" err="1" smtClean="0">
              <a:latin typeface="Arial" pitchFamily="34" charset="0"/>
              <a:cs typeface="Arial" pitchFamily="34" charset="0"/>
            </a:rPr>
            <a:t>Bauwesen</a:t>
          </a:r>
          <a:r>
            <a:rPr lang="de-DE" sz="1400" b="1" dirty="0" smtClean="0">
              <a:latin typeface="Arial" pitchFamily="34" charset="0"/>
              <a:cs typeface="Arial" pitchFamily="34" charset="0"/>
            </a:rPr>
            <a:t>      </a:t>
          </a:r>
          <a:r>
            <a:rPr lang="cs-CZ" sz="1400" b="1" dirty="0" err="1" smtClean="0">
              <a:latin typeface="Arial" pitchFamily="34" charset="0"/>
              <a:cs typeface="Arial" pitchFamily="34" charset="0"/>
            </a:rPr>
            <a:t>Baukonstruktionen</a:t>
          </a:r>
          <a:endParaRPr lang="cs-CZ" sz="1400" dirty="0">
            <a:solidFill>
              <a:srgbClr val="9F3736"/>
            </a:solidFill>
            <a:latin typeface="Arial" pitchFamily="34" charset="0"/>
            <a:cs typeface="Arial" pitchFamily="34" charset="0"/>
          </a:endParaRPr>
        </a:p>
      </dgm:t>
    </dgm:pt>
    <dgm:pt modelId="{13901CF3-B27D-4B6E-9E0F-4CE1810195AB}" type="parTrans" cxnId="{F3C0A8D1-911D-4F68-BF6E-3D30C3B85E88}">
      <dgm:prSet/>
      <dgm:spPr/>
      <dgm:t>
        <a:bodyPr/>
        <a:lstStyle/>
        <a:p>
          <a:endParaRPr lang="cs-CZ"/>
        </a:p>
      </dgm:t>
    </dgm:pt>
    <dgm:pt modelId="{8F700761-A8A6-49F8-A9B6-CF6B5A9CF1C2}" type="sibTrans" cxnId="{F3C0A8D1-911D-4F68-BF6E-3D30C3B85E88}">
      <dgm:prSet/>
      <dgm:spPr/>
      <dgm:t>
        <a:bodyPr/>
        <a:lstStyle/>
        <a:p>
          <a:endParaRPr lang="cs-CZ"/>
        </a:p>
      </dgm:t>
    </dgm:pt>
    <dgm:pt modelId="{90C5AC1C-F585-4652-9539-F1B50911AB39}">
      <dgm:prSet phldrT="[Text]" custT="1"/>
      <dgm:spPr/>
      <dgm:t>
        <a:bodyPr/>
        <a:lstStyle/>
        <a:p>
          <a:r>
            <a:rPr lang="cs-CZ" sz="1600" b="1" dirty="0" err="1" smtClean="0">
              <a:solidFill>
                <a:srgbClr val="9F3736"/>
              </a:solidFill>
              <a:latin typeface="Arial" pitchFamily="34" charset="0"/>
              <a:cs typeface="Arial" pitchFamily="34" charset="0"/>
            </a:rPr>
            <a:t>Verkehrstechnologie</a:t>
          </a:r>
          <a:r>
            <a:rPr lang="de-DE" sz="1600" b="1" dirty="0" smtClean="0">
              <a:solidFill>
                <a:srgbClr val="9F3736"/>
              </a:solidFill>
              <a:latin typeface="Arial" pitchFamily="34" charset="0"/>
              <a:cs typeface="Arial" pitchFamily="34" charset="0"/>
            </a:rPr>
            <a:t> </a:t>
          </a:r>
        </a:p>
        <a:p>
          <a:r>
            <a:rPr lang="cs-CZ" sz="1400" b="1" dirty="0" smtClean="0">
              <a:latin typeface="Arial" pitchFamily="34" charset="0"/>
              <a:cs typeface="Arial" pitchFamily="34" charset="0"/>
            </a:rPr>
            <a:t>Fach</a:t>
          </a:r>
          <a:r>
            <a:rPr lang="de-DE" sz="1400" b="1" dirty="0" smtClean="0">
              <a:latin typeface="Arial" pitchFamily="34" charset="0"/>
              <a:cs typeface="Arial" pitchFamily="34" charset="0"/>
            </a:rPr>
            <a:t>:</a:t>
          </a:r>
          <a:r>
            <a:rPr lang="cs-CZ" sz="1400" b="1" dirty="0" smtClean="0">
              <a:latin typeface="Arial" pitchFamily="34" charset="0"/>
              <a:cs typeface="Arial" pitchFamily="34" charset="0"/>
            </a:rPr>
            <a:t> Technologie des </a:t>
          </a:r>
          <a:r>
            <a:rPr lang="cs-CZ" sz="1400" b="1" dirty="0" err="1" smtClean="0">
              <a:latin typeface="Arial" pitchFamily="34" charset="0"/>
              <a:cs typeface="Arial" pitchFamily="34" charset="0"/>
            </a:rPr>
            <a:t>Verkehrs</a:t>
          </a:r>
          <a:r>
            <a:rPr lang="cs-CZ" sz="1400" b="1" dirty="0" smtClean="0">
              <a:latin typeface="Arial" pitchFamily="34" charset="0"/>
              <a:cs typeface="Arial" pitchFamily="34" charset="0"/>
            </a:rPr>
            <a:t> </a:t>
          </a:r>
          <a:r>
            <a:rPr lang="cs-CZ" sz="1400" b="1" dirty="0" err="1" smtClean="0">
              <a:latin typeface="Arial" pitchFamily="34" charset="0"/>
              <a:cs typeface="Arial" pitchFamily="34" charset="0"/>
            </a:rPr>
            <a:t>und</a:t>
          </a:r>
          <a:r>
            <a:rPr lang="cs-CZ" sz="1400" b="1" dirty="0" smtClean="0">
              <a:latin typeface="Arial" pitchFamily="34" charset="0"/>
              <a:cs typeface="Arial" pitchFamily="34" charset="0"/>
            </a:rPr>
            <a:t> der</a:t>
          </a:r>
          <a:r>
            <a:rPr lang="de-DE" sz="1400" b="1" dirty="0" smtClean="0">
              <a:latin typeface="Arial" pitchFamily="34" charset="0"/>
              <a:cs typeface="Arial" pitchFamily="34" charset="0"/>
            </a:rPr>
            <a:t> </a:t>
          </a:r>
          <a:r>
            <a:rPr lang="cs-CZ" sz="1400" b="1" dirty="0" err="1" smtClean="0">
              <a:latin typeface="Arial" pitchFamily="34" charset="0"/>
              <a:cs typeface="Arial" pitchFamily="34" charset="0"/>
            </a:rPr>
            <a:t>Bef</a:t>
          </a:r>
          <a:r>
            <a:rPr lang="en-US" sz="1400" b="1" dirty="0" smtClean="0">
              <a:latin typeface="Arial" pitchFamily="34" charset="0"/>
              <a:cs typeface="Arial" pitchFamily="34" charset="0"/>
            </a:rPr>
            <a:t>ö</a:t>
          </a:r>
          <a:r>
            <a:rPr lang="cs-CZ" sz="1400" b="1" dirty="0" err="1" smtClean="0">
              <a:latin typeface="Arial" pitchFamily="34" charset="0"/>
              <a:cs typeface="Arial" pitchFamily="34" charset="0"/>
            </a:rPr>
            <a:t>rderung</a:t>
          </a:r>
          <a:endParaRPr lang="cs-CZ" sz="1400" dirty="0">
            <a:solidFill>
              <a:srgbClr val="9F3736"/>
            </a:solidFill>
            <a:latin typeface="Arial" pitchFamily="34" charset="0"/>
            <a:cs typeface="Arial" pitchFamily="34" charset="0"/>
          </a:endParaRPr>
        </a:p>
      </dgm:t>
    </dgm:pt>
    <dgm:pt modelId="{B10B0485-FDEC-44A0-B001-7104DCA10A48}" type="parTrans" cxnId="{B14A3B1A-D572-4CF7-B4F2-494DCBF29574}">
      <dgm:prSet/>
      <dgm:spPr/>
      <dgm:t>
        <a:bodyPr/>
        <a:lstStyle/>
        <a:p>
          <a:endParaRPr lang="cs-CZ"/>
        </a:p>
      </dgm:t>
    </dgm:pt>
    <dgm:pt modelId="{AE104093-914C-4DA4-959F-4396EB70CF1E}" type="sibTrans" cxnId="{B14A3B1A-D572-4CF7-B4F2-494DCBF29574}">
      <dgm:prSet/>
      <dgm:spPr/>
      <dgm:t>
        <a:bodyPr/>
        <a:lstStyle/>
        <a:p>
          <a:endParaRPr lang="cs-CZ"/>
        </a:p>
      </dgm:t>
    </dgm:pt>
    <dgm:pt modelId="{5AE75A56-63E0-4951-A436-69996318F96F}">
      <dgm:prSet custT="1"/>
      <dgm:spPr/>
      <dgm:t>
        <a:bodyPr/>
        <a:lstStyle/>
        <a:p>
          <a:r>
            <a:rPr lang="cs-CZ" sz="1600" b="1" dirty="0" err="1" smtClean="0">
              <a:solidFill>
                <a:srgbClr val="9F3736"/>
              </a:solidFill>
              <a:latin typeface="Arial" pitchFamily="34" charset="0"/>
              <a:cs typeface="Arial" pitchFamily="34" charset="0"/>
            </a:rPr>
            <a:t>Maschinenbau</a:t>
          </a:r>
          <a:r>
            <a:rPr lang="de-DE" sz="1600" b="1" dirty="0" smtClean="0">
              <a:solidFill>
                <a:srgbClr val="9F3736"/>
              </a:solidFill>
              <a:latin typeface="Arial" pitchFamily="34" charset="0"/>
              <a:cs typeface="Arial" pitchFamily="34" charset="0"/>
            </a:rPr>
            <a:t> </a:t>
          </a:r>
        </a:p>
        <a:p>
          <a:r>
            <a:rPr lang="cs-CZ" sz="1400" b="1" dirty="0" smtClean="0">
              <a:latin typeface="Arial" pitchFamily="34" charset="0"/>
              <a:cs typeface="Arial" pitchFamily="34" charset="0"/>
            </a:rPr>
            <a:t>Fach</a:t>
          </a:r>
          <a:r>
            <a:rPr lang="de-DE" sz="1400" b="1" dirty="0" smtClean="0">
              <a:latin typeface="Arial" pitchFamily="34" charset="0"/>
              <a:cs typeface="Arial" pitchFamily="34" charset="0"/>
            </a:rPr>
            <a:t>:</a:t>
          </a:r>
          <a:r>
            <a:rPr lang="cs-CZ" sz="1400" b="1" dirty="0" smtClean="0">
              <a:latin typeface="Arial" pitchFamily="34" charset="0"/>
              <a:cs typeface="Arial" pitchFamily="34" charset="0"/>
            </a:rPr>
            <a:t> </a:t>
          </a:r>
          <a:r>
            <a:rPr lang="cs-CZ" sz="1400" b="1" dirty="0" err="1" smtClean="0">
              <a:latin typeface="Arial" pitchFamily="34" charset="0"/>
              <a:cs typeface="Arial" pitchFamily="34" charset="0"/>
            </a:rPr>
            <a:t>Maschinenbau</a:t>
          </a:r>
          <a:endParaRPr lang="cs-CZ" sz="1400" dirty="0">
            <a:latin typeface="Arial" pitchFamily="34" charset="0"/>
            <a:cs typeface="Arial" pitchFamily="34" charset="0"/>
          </a:endParaRPr>
        </a:p>
      </dgm:t>
    </dgm:pt>
    <dgm:pt modelId="{5FC6E56B-992F-4700-9D18-69A7265EEC3E}" type="parTrans" cxnId="{5D7670F8-1D6B-410B-A7A5-EB107FD87723}">
      <dgm:prSet/>
      <dgm:spPr/>
      <dgm:t>
        <a:bodyPr/>
        <a:lstStyle/>
        <a:p>
          <a:endParaRPr lang="cs-CZ"/>
        </a:p>
      </dgm:t>
    </dgm:pt>
    <dgm:pt modelId="{A2C7402C-4D61-4DF7-8F04-C6F6919177A9}" type="sibTrans" cxnId="{5D7670F8-1D6B-410B-A7A5-EB107FD87723}">
      <dgm:prSet/>
      <dgm:spPr/>
      <dgm:t>
        <a:bodyPr/>
        <a:lstStyle/>
        <a:p>
          <a:endParaRPr lang="cs-CZ"/>
        </a:p>
      </dgm:t>
    </dgm:pt>
    <dgm:pt modelId="{B4E8B7B4-9022-427E-BA95-62BC1F2028D9}" type="pres">
      <dgm:prSet presAssocID="{E71085A4-0D00-481A-8009-D4FF09B9D65A}" presName="compositeShape" presStyleCnt="0">
        <dgm:presLayoutVars>
          <dgm:dir/>
          <dgm:resizeHandles/>
        </dgm:presLayoutVars>
      </dgm:prSet>
      <dgm:spPr/>
    </dgm:pt>
    <dgm:pt modelId="{39030592-EFDB-42F4-B792-47474B1867A7}" type="pres">
      <dgm:prSet presAssocID="{E71085A4-0D00-481A-8009-D4FF09B9D65A}" presName="pyramid" presStyleLbl="node1" presStyleIdx="0" presStyleCnt="1" custLinFactNeighborX="738"/>
      <dgm:spPr>
        <a:solidFill>
          <a:schemeClr val="tx2">
            <a:lumMod val="40000"/>
            <a:lumOff val="60000"/>
          </a:schemeClr>
        </a:solidFill>
      </dgm:spPr>
    </dgm:pt>
    <dgm:pt modelId="{7EAFBD27-0BB8-40F1-B70E-DE9DE9460196}" type="pres">
      <dgm:prSet presAssocID="{E71085A4-0D00-481A-8009-D4FF09B9D65A}" presName="theList" presStyleCnt="0"/>
      <dgm:spPr/>
    </dgm:pt>
    <dgm:pt modelId="{16A6FD9C-2DCE-4328-840E-27D77A833809}" type="pres">
      <dgm:prSet presAssocID="{947E4D31-B012-43A6-B4AD-089910AF793C}" presName="aNode" presStyleLbl="fgAcc1" presStyleIdx="0" presStyleCnt="4" custScaleX="147558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BF64F70E-9320-47F2-BC2B-6AAB447FD28C}" type="pres">
      <dgm:prSet presAssocID="{947E4D31-B012-43A6-B4AD-089910AF793C}" presName="aSpace" presStyleCnt="0"/>
      <dgm:spPr/>
    </dgm:pt>
    <dgm:pt modelId="{6E7497E0-74FB-42FF-9669-00A4BCBA3898}" type="pres">
      <dgm:prSet presAssocID="{8281D3F1-A196-4410-9485-E05476906151}" presName="aNode" presStyleLbl="fgAcc1" presStyleIdx="1" presStyleCnt="4" custScaleX="143537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E3CBBD52-AF69-46E6-8592-B7354E75500D}" type="pres">
      <dgm:prSet presAssocID="{8281D3F1-A196-4410-9485-E05476906151}" presName="aSpace" presStyleCnt="0"/>
      <dgm:spPr/>
    </dgm:pt>
    <dgm:pt modelId="{06573F75-7B75-4FEA-8CDB-8C16443D6E64}" type="pres">
      <dgm:prSet presAssocID="{90C5AC1C-F585-4652-9539-F1B50911AB39}" presName="aNode" presStyleLbl="fgAcc1" presStyleIdx="2" presStyleCnt="4" custScaleX="143537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AE694D5B-17C6-4197-9575-DD745E721ADF}" type="pres">
      <dgm:prSet presAssocID="{90C5AC1C-F585-4652-9539-F1B50911AB39}" presName="aSpace" presStyleCnt="0"/>
      <dgm:spPr/>
    </dgm:pt>
    <dgm:pt modelId="{14F843AA-2C98-4813-BD5E-53E552BA39D5}" type="pres">
      <dgm:prSet presAssocID="{5AE75A56-63E0-4951-A436-69996318F96F}" presName="aNode" presStyleLbl="fgAcc1" presStyleIdx="3" presStyleCnt="4" custScaleX="139516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66B34AA2-CAFE-4EC9-8F0E-B1FBB370D5C7}" type="pres">
      <dgm:prSet presAssocID="{5AE75A56-63E0-4951-A436-69996318F96F}" presName="aSpace" presStyleCnt="0"/>
      <dgm:spPr/>
    </dgm:pt>
  </dgm:ptLst>
  <dgm:cxnLst>
    <dgm:cxn modelId="{44AAC5A0-5C22-46BF-A214-128CD48F5E3E}" type="presOf" srcId="{947E4D31-B012-43A6-B4AD-089910AF793C}" destId="{16A6FD9C-2DCE-4328-840E-27D77A833809}" srcOrd="0" destOrd="0" presId="urn:microsoft.com/office/officeart/2005/8/layout/pyramid2"/>
    <dgm:cxn modelId="{172DA45D-B9E1-47A6-843F-2632E5431DF6}" type="presOf" srcId="{E71085A4-0D00-481A-8009-D4FF09B9D65A}" destId="{B4E8B7B4-9022-427E-BA95-62BC1F2028D9}" srcOrd="0" destOrd="0" presId="urn:microsoft.com/office/officeart/2005/8/layout/pyramid2"/>
    <dgm:cxn modelId="{4019419A-50F6-46CF-BB2C-F5B8FBDF0D68}" type="presOf" srcId="{5AE75A56-63E0-4951-A436-69996318F96F}" destId="{14F843AA-2C98-4813-BD5E-53E552BA39D5}" srcOrd="0" destOrd="0" presId="urn:microsoft.com/office/officeart/2005/8/layout/pyramid2"/>
    <dgm:cxn modelId="{2268478F-9D7B-4B99-ADCF-764B1ECB52EC}" srcId="{E71085A4-0D00-481A-8009-D4FF09B9D65A}" destId="{947E4D31-B012-43A6-B4AD-089910AF793C}" srcOrd="0" destOrd="0" parTransId="{BC4266DB-8B38-48AF-98E2-F07728E3B5BE}" sibTransId="{7D8AB8FA-D126-461C-9975-EB15275DFE57}"/>
    <dgm:cxn modelId="{F3C0A8D1-911D-4F68-BF6E-3D30C3B85E88}" srcId="{E71085A4-0D00-481A-8009-D4FF09B9D65A}" destId="{8281D3F1-A196-4410-9485-E05476906151}" srcOrd="1" destOrd="0" parTransId="{13901CF3-B27D-4B6E-9E0F-4CE1810195AB}" sibTransId="{8F700761-A8A6-49F8-A9B6-CF6B5A9CF1C2}"/>
    <dgm:cxn modelId="{B14A3B1A-D572-4CF7-B4F2-494DCBF29574}" srcId="{E71085A4-0D00-481A-8009-D4FF09B9D65A}" destId="{90C5AC1C-F585-4652-9539-F1B50911AB39}" srcOrd="2" destOrd="0" parTransId="{B10B0485-FDEC-44A0-B001-7104DCA10A48}" sibTransId="{AE104093-914C-4DA4-959F-4396EB70CF1E}"/>
    <dgm:cxn modelId="{5D7670F8-1D6B-410B-A7A5-EB107FD87723}" srcId="{E71085A4-0D00-481A-8009-D4FF09B9D65A}" destId="{5AE75A56-63E0-4951-A436-69996318F96F}" srcOrd="3" destOrd="0" parTransId="{5FC6E56B-992F-4700-9D18-69A7265EEC3E}" sibTransId="{A2C7402C-4D61-4DF7-8F04-C6F6919177A9}"/>
    <dgm:cxn modelId="{6540DC0D-DA7C-432E-A22C-10EBAAF91FB9}" type="presOf" srcId="{8281D3F1-A196-4410-9485-E05476906151}" destId="{6E7497E0-74FB-42FF-9669-00A4BCBA3898}" srcOrd="0" destOrd="0" presId="urn:microsoft.com/office/officeart/2005/8/layout/pyramid2"/>
    <dgm:cxn modelId="{E6A10AF5-35DB-425D-921C-08096C19B22D}" type="presOf" srcId="{90C5AC1C-F585-4652-9539-F1B50911AB39}" destId="{06573F75-7B75-4FEA-8CDB-8C16443D6E64}" srcOrd="0" destOrd="0" presId="urn:microsoft.com/office/officeart/2005/8/layout/pyramid2"/>
    <dgm:cxn modelId="{548E92C6-7791-4604-B4AF-8D476418AB17}" type="presParOf" srcId="{B4E8B7B4-9022-427E-BA95-62BC1F2028D9}" destId="{39030592-EFDB-42F4-B792-47474B1867A7}" srcOrd="0" destOrd="0" presId="urn:microsoft.com/office/officeart/2005/8/layout/pyramid2"/>
    <dgm:cxn modelId="{F118284B-B658-40C1-8012-D69EFB494B9E}" type="presParOf" srcId="{B4E8B7B4-9022-427E-BA95-62BC1F2028D9}" destId="{7EAFBD27-0BB8-40F1-B70E-DE9DE9460196}" srcOrd="1" destOrd="0" presId="urn:microsoft.com/office/officeart/2005/8/layout/pyramid2"/>
    <dgm:cxn modelId="{DB14B274-487C-4512-AAFF-7977268CE5DF}" type="presParOf" srcId="{7EAFBD27-0BB8-40F1-B70E-DE9DE9460196}" destId="{16A6FD9C-2DCE-4328-840E-27D77A833809}" srcOrd="0" destOrd="0" presId="urn:microsoft.com/office/officeart/2005/8/layout/pyramid2"/>
    <dgm:cxn modelId="{92B83F6B-2E7A-469D-BD4F-9BCB0B4573CB}" type="presParOf" srcId="{7EAFBD27-0BB8-40F1-B70E-DE9DE9460196}" destId="{BF64F70E-9320-47F2-BC2B-6AAB447FD28C}" srcOrd="1" destOrd="0" presId="urn:microsoft.com/office/officeart/2005/8/layout/pyramid2"/>
    <dgm:cxn modelId="{69F03187-9854-419C-81AC-47590BB9FA2D}" type="presParOf" srcId="{7EAFBD27-0BB8-40F1-B70E-DE9DE9460196}" destId="{6E7497E0-74FB-42FF-9669-00A4BCBA3898}" srcOrd="2" destOrd="0" presId="urn:microsoft.com/office/officeart/2005/8/layout/pyramid2"/>
    <dgm:cxn modelId="{D037A772-F420-4BFA-A140-D996FFF09785}" type="presParOf" srcId="{7EAFBD27-0BB8-40F1-B70E-DE9DE9460196}" destId="{E3CBBD52-AF69-46E6-8592-B7354E75500D}" srcOrd="3" destOrd="0" presId="urn:microsoft.com/office/officeart/2005/8/layout/pyramid2"/>
    <dgm:cxn modelId="{F9CE31CA-0E49-4E90-BA68-8AE91177CD3E}" type="presParOf" srcId="{7EAFBD27-0BB8-40F1-B70E-DE9DE9460196}" destId="{06573F75-7B75-4FEA-8CDB-8C16443D6E64}" srcOrd="4" destOrd="0" presId="urn:microsoft.com/office/officeart/2005/8/layout/pyramid2"/>
    <dgm:cxn modelId="{1F29A821-D45E-4A64-852C-A70AD880CA10}" type="presParOf" srcId="{7EAFBD27-0BB8-40F1-B70E-DE9DE9460196}" destId="{AE694D5B-17C6-4197-9575-DD745E721ADF}" srcOrd="5" destOrd="0" presId="urn:microsoft.com/office/officeart/2005/8/layout/pyramid2"/>
    <dgm:cxn modelId="{17081ED0-B960-4FCA-91EC-52F64CA6DBC3}" type="presParOf" srcId="{7EAFBD27-0BB8-40F1-B70E-DE9DE9460196}" destId="{14F843AA-2C98-4813-BD5E-53E552BA39D5}" srcOrd="6" destOrd="0" presId="urn:microsoft.com/office/officeart/2005/8/layout/pyramid2"/>
    <dgm:cxn modelId="{58A50D29-6050-4D6B-9ED7-C3C5741F6D54}" type="presParOf" srcId="{7EAFBD27-0BB8-40F1-B70E-DE9DE9460196}" destId="{66B34AA2-CAFE-4EC9-8F0E-B1FBB370D5C7}" srcOrd="7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73D58FF-3C8D-4F36-A9B4-A72CB5543DB4}" type="doc">
      <dgm:prSet loTypeId="urn:microsoft.com/office/officeart/2005/8/layout/cycle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D263FF86-37D9-43B1-BF7B-45DEE2CAB41B}">
      <dgm:prSet phldrT="[Text]" custT="1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r>
            <a:rPr lang="cs-CZ" sz="1400" b="1" dirty="0" err="1" smtClean="0">
              <a:solidFill>
                <a:srgbClr val="9F3736"/>
              </a:solidFill>
              <a:latin typeface="Arial" pitchFamily="34" charset="0"/>
              <a:cs typeface="Arial" pitchFamily="34" charset="0"/>
            </a:rPr>
            <a:t>Lehrstuhl</a:t>
          </a:r>
          <a:r>
            <a:rPr lang="cs-CZ" sz="1400" b="1" dirty="0" smtClean="0">
              <a:solidFill>
                <a:srgbClr val="9F3736"/>
              </a:solidFill>
              <a:latin typeface="Arial" pitchFamily="34" charset="0"/>
              <a:cs typeface="Arial" pitchFamily="34" charset="0"/>
            </a:rPr>
            <a:t> f</a:t>
          </a:r>
          <a:r>
            <a:rPr lang="en-US" sz="1400" b="1" dirty="0" smtClean="0">
              <a:solidFill>
                <a:srgbClr val="9F3736"/>
              </a:solidFill>
              <a:latin typeface="Arial" pitchFamily="34" charset="0"/>
              <a:cs typeface="Arial" pitchFamily="34" charset="0"/>
            </a:rPr>
            <a:t>ü</a:t>
          </a:r>
          <a:r>
            <a:rPr lang="cs-CZ" sz="1400" b="1" dirty="0" smtClean="0">
              <a:solidFill>
                <a:srgbClr val="9F3736"/>
              </a:solidFill>
              <a:latin typeface="Arial" pitchFamily="34" charset="0"/>
              <a:cs typeface="Arial" pitchFamily="34" charset="0"/>
            </a:rPr>
            <a:t>r </a:t>
          </a:r>
          <a:r>
            <a:rPr lang="cs-CZ" sz="1400" b="1" dirty="0" err="1" smtClean="0">
              <a:solidFill>
                <a:srgbClr val="9F3736"/>
              </a:solidFill>
              <a:latin typeface="Arial" pitchFamily="34" charset="0"/>
              <a:cs typeface="Arial" pitchFamily="34" charset="0"/>
            </a:rPr>
            <a:t>Wirtschaftswissenschaft</a:t>
          </a:r>
          <a:r>
            <a:rPr lang="cs-CZ" sz="1400" b="1" dirty="0" smtClean="0">
              <a:solidFill>
                <a:srgbClr val="9F3736"/>
              </a:solidFill>
              <a:latin typeface="Arial" pitchFamily="34" charset="0"/>
              <a:cs typeface="Arial" pitchFamily="34" charset="0"/>
            </a:rPr>
            <a:t> </a:t>
          </a:r>
          <a:r>
            <a:rPr lang="cs-CZ" sz="1400" b="1" dirty="0" err="1" smtClean="0">
              <a:solidFill>
                <a:srgbClr val="9F3736"/>
              </a:solidFill>
              <a:latin typeface="Arial" pitchFamily="34" charset="0"/>
              <a:cs typeface="Arial" pitchFamily="34" charset="0"/>
            </a:rPr>
            <a:t>und</a:t>
          </a:r>
          <a:r>
            <a:rPr lang="de-DE" sz="1400" b="1" dirty="0" smtClean="0">
              <a:solidFill>
                <a:srgbClr val="9F3736"/>
              </a:solidFill>
              <a:latin typeface="Arial" pitchFamily="34" charset="0"/>
              <a:cs typeface="Arial" pitchFamily="34" charset="0"/>
            </a:rPr>
            <a:t> </a:t>
          </a:r>
          <a:r>
            <a:rPr lang="cs-CZ" sz="1400" b="1" dirty="0" smtClean="0">
              <a:solidFill>
                <a:srgbClr val="9F3736"/>
              </a:solidFill>
              <a:latin typeface="Arial" pitchFamily="34" charset="0"/>
              <a:cs typeface="Arial" pitchFamily="34" charset="0"/>
            </a:rPr>
            <a:t>Management</a:t>
          </a:r>
          <a:endParaRPr lang="cs-CZ" sz="1400" dirty="0">
            <a:solidFill>
              <a:srgbClr val="9F3736"/>
            </a:solidFill>
            <a:latin typeface="Arial" pitchFamily="34" charset="0"/>
            <a:cs typeface="Arial" pitchFamily="34" charset="0"/>
          </a:endParaRPr>
        </a:p>
      </dgm:t>
    </dgm:pt>
    <dgm:pt modelId="{D6FFFFF8-330A-4344-827B-B2B2320B1FFB}" type="parTrans" cxnId="{ABDD87AD-83A7-4A3F-980E-FD4ECC837696}">
      <dgm:prSet/>
      <dgm:spPr/>
      <dgm:t>
        <a:bodyPr/>
        <a:lstStyle/>
        <a:p>
          <a:endParaRPr lang="cs-CZ"/>
        </a:p>
      </dgm:t>
    </dgm:pt>
    <dgm:pt modelId="{F0B42B91-A436-47E9-B548-9E440894F1E9}" type="sibTrans" cxnId="{ABDD87AD-83A7-4A3F-980E-FD4ECC837696}">
      <dgm:prSet/>
      <dgm:spPr/>
      <dgm:t>
        <a:bodyPr/>
        <a:lstStyle/>
        <a:p>
          <a:endParaRPr lang="cs-CZ"/>
        </a:p>
      </dgm:t>
    </dgm:pt>
    <dgm:pt modelId="{9D0586F3-CAE0-440A-B53F-3C7E53E65C99}">
      <dgm:prSet phldrT="[Text]" custT="1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r>
            <a:rPr lang="cs-CZ" sz="1400" b="1" dirty="0" err="1" smtClean="0">
              <a:solidFill>
                <a:srgbClr val="9F3736"/>
              </a:solidFill>
              <a:latin typeface="Arial" pitchFamily="34" charset="0"/>
              <a:cs typeface="Arial" pitchFamily="34" charset="0"/>
            </a:rPr>
            <a:t>Lehrstuhl</a:t>
          </a:r>
          <a:r>
            <a:rPr lang="cs-CZ" sz="1400" b="1" dirty="0" smtClean="0">
              <a:solidFill>
                <a:srgbClr val="9F3736"/>
              </a:solidFill>
              <a:latin typeface="Arial" pitchFamily="34" charset="0"/>
              <a:cs typeface="Arial" pitchFamily="34" charset="0"/>
            </a:rPr>
            <a:t> f</a:t>
          </a:r>
          <a:r>
            <a:rPr lang="en-US" sz="1400" b="1" dirty="0" smtClean="0">
              <a:solidFill>
                <a:srgbClr val="9F3736"/>
              </a:solidFill>
              <a:latin typeface="Arial" pitchFamily="34" charset="0"/>
              <a:cs typeface="Arial" pitchFamily="34" charset="0"/>
            </a:rPr>
            <a:t>ü</a:t>
          </a:r>
          <a:r>
            <a:rPr lang="cs-CZ" sz="1400" b="1" dirty="0" smtClean="0">
              <a:solidFill>
                <a:srgbClr val="9F3736"/>
              </a:solidFill>
              <a:latin typeface="Arial" pitchFamily="34" charset="0"/>
              <a:cs typeface="Arial" pitchFamily="34" charset="0"/>
            </a:rPr>
            <a:t>r </a:t>
          </a:r>
          <a:r>
            <a:rPr lang="cs-CZ" sz="1400" b="1" dirty="0" err="1" smtClean="0">
              <a:solidFill>
                <a:srgbClr val="9F3736"/>
              </a:solidFill>
              <a:latin typeface="Arial" pitchFamily="34" charset="0"/>
              <a:cs typeface="Arial" pitchFamily="34" charset="0"/>
            </a:rPr>
            <a:t>Bauwesen</a:t>
          </a:r>
          <a:endParaRPr lang="cs-CZ" sz="1400" dirty="0">
            <a:solidFill>
              <a:srgbClr val="9F3736"/>
            </a:solidFill>
            <a:latin typeface="Arial" pitchFamily="34" charset="0"/>
            <a:cs typeface="Arial" pitchFamily="34" charset="0"/>
          </a:endParaRPr>
        </a:p>
      </dgm:t>
    </dgm:pt>
    <dgm:pt modelId="{77DC39B1-4B44-4AA3-A2DE-7242A2F1C3D3}" type="parTrans" cxnId="{4B54F44A-6954-4F96-AFDF-FEDF9785F237}">
      <dgm:prSet/>
      <dgm:spPr/>
      <dgm:t>
        <a:bodyPr/>
        <a:lstStyle/>
        <a:p>
          <a:endParaRPr lang="cs-CZ"/>
        </a:p>
      </dgm:t>
    </dgm:pt>
    <dgm:pt modelId="{B4B9F2A2-A99C-4C1D-B90D-2EA5F50C4E41}" type="sibTrans" cxnId="{4B54F44A-6954-4F96-AFDF-FEDF9785F237}">
      <dgm:prSet/>
      <dgm:spPr/>
      <dgm:t>
        <a:bodyPr/>
        <a:lstStyle/>
        <a:p>
          <a:endParaRPr lang="cs-CZ"/>
        </a:p>
      </dgm:t>
    </dgm:pt>
    <dgm:pt modelId="{A2D2E4D5-38F2-46F9-834F-4B42A70E3DC4}">
      <dgm:prSet phldrT="[Text]" custT="1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r>
            <a:rPr lang="cs-CZ" sz="1400" b="1" dirty="0" err="1" smtClean="0">
              <a:solidFill>
                <a:srgbClr val="9F3736"/>
              </a:solidFill>
              <a:latin typeface="Arial" pitchFamily="34" charset="0"/>
              <a:cs typeface="Arial" pitchFamily="34" charset="0"/>
            </a:rPr>
            <a:t>Lehrstuhl</a:t>
          </a:r>
          <a:r>
            <a:rPr lang="cs-CZ" sz="1400" b="1" dirty="0" smtClean="0">
              <a:solidFill>
                <a:srgbClr val="9F3736"/>
              </a:solidFill>
              <a:latin typeface="Arial" pitchFamily="34" charset="0"/>
              <a:cs typeface="Arial" pitchFamily="34" charset="0"/>
            </a:rPr>
            <a:t> f</a:t>
          </a:r>
          <a:r>
            <a:rPr lang="en-US" sz="1400" b="1" dirty="0" smtClean="0">
              <a:solidFill>
                <a:srgbClr val="9F3736"/>
              </a:solidFill>
              <a:latin typeface="Arial" pitchFamily="34" charset="0"/>
              <a:cs typeface="Arial" pitchFamily="34" charset="0"/>
            </a:rPr>
            <a:t>ü</a:t>
          </a:r>
          <a:r>
            <a:rPr lang="cs-CZ" sz="1400" b="1" dirty="0" smtClean="0">
              <a:solidFill>
                <a:srgbClr val="9F3736"/>
              </a:solidFill>
              <a:latin typeface="Arial" pitchFamily="34" charset="0"/>
              <a:cs typeface="Arial" pitchFamily="34" charset="0"/>
            </a:rPr>
            <a:t>r </a:t>
          </a:r>
          <a:r>
            <a:rPr lang="cs-CZ" sz="1400" b="1" dirty="0" err="1" smtClean="0">
              <a:solidFill>
                <a:srgbClr val="9F3736"/>
              </a:solidFill>
              <a:latin typeface="Arial" pitchFamily="34" charset="0"/>
              <a:cs typeface="Arial" pitchFamily="34" charset="0"/>
            </a:rPr>
            <a:t>Maschinenbau</a:t>
          </a:r>
          <a:endParaRPr lang="cs-CZ" sz="1400" dirty="0">
            <a:solidFill>
              <a:srgbClr val="9F3736"/>
            </a:solidFill>
            <a:latin typeface="Arial" pitchFamily="34" charset="0"/>
            <a:cs typeface="Arial" pitchFamily="34" charset="0"/>
          </a:endParaRPr>
        </a:p>
      </dgm:t>
    </dgm:pt>
    <dgm:pt modelId="{6F13C5B8-5BDC-40A1-B36D-97BCCE6157E1}" type="parTrans" cxnId="{51FF98A6-9856-46F6-AA26-AF298685CE72}">
      <dgm:prSet/>
      <dgm:spPr/>
      <dgm:t>
        <a:bodyPr/>
        <a:lstStyle/>
        <a:p>
          <a:endParaRPr lang="cs-CZ"/>
        </a:p>
      </dgm:t>
    </dgm:pt>
    <dgm:pt modelId="{782910D9-36EA-4481-B7E4-28D4DCE0CD11}" type="sibTrans" cxnId="{51FF98A6-9856-46F6-AA26-AF298685CE72}">
      <dgm:prSet/>
      <dgm:spPr/>
      <dgm:t>
        <a:bodyPr/>
        <a:lstStyle/>
        <a:p>
          <a:endParaRPr lang="cs-CZ"/>
        </a:p>
      </dgm:t>
    </dgm:pt>
    <dgm:pt modelId="{74677BC9-F906-4F20-9DE2-7F5F08AFE4CE}">
      <dgm:prSet phldrT="[Text]" custT="1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r>
            <a:rPr lang="cs-CZ" sz="1400" b="1" dirty="0" err="1" smtClean="0">
              <a:solidFill>
                <a:srgbClr val="9F3736"/>
              </a:solidFill>
              <a:latin typeface="Arial" pitchFamily="34" charset="0"/>
              <a:cs typeface="Arial" pitchFamily="34" charset="0"/>
            </a:rPr>
            <a:t>Lehrstuhl</a:t>
          </a:r>
          <a:r>
            <a:rPr lang="cs-CZ" sz="1400" b="1" dirty="0" smtClean="0">
              <a:solidFill>
                <a:srgbClr val="9F3736"/>
              </a:solidFill>
              <a:latin typeface="Arial" pitchFamily="34" charset="0"/>
              <a:cs typeface="Arial" pitchFamily="34" charset="0"/>
            </a:rPr>
            <a:t> f</a:t>
          </a:r>
          <a:r>
            <a:rPr lang="en-US" sz="1400" b="1" dirty="0" smtClean="0">
              <a:solidFill>
                <a:srgbClr val="9F3736"/>
              </a:solidFill>
              <a:latin typeface="Arial" pitchFamily="34" charset="0"/>
              <a:cs typeface="Arial" pitchFamily="34" charset="0"/>
            </a:rPr>
            <a:t>ü</a:t>
          </a:r>
          <a:r>
            <a:rPr lang="cs-CZ" sz="1400" b="1" dirty="0" smtClean="0">
              <a:solidFill>
                <a:srgbClr val="9F3736"/>
              </a:solidFill>
              <a:latin typeface="Arial" pitchFamily="34" charset="0"/>
              <a:cs typeface="Arial" pitchFamily="34" charset="0"/>
            </a:rPr>
            <a:t>r </a:t>
          </a:r>
          <a:r>
            <a:rPr lang="cs-CZ" sz="1400" b="1" dirty="0" err="1" smtClean="0">
              <a:solidFill>
                <a:srgbClr val="9F3736"/>
              </a:solidFill>
              <a:latin typeface="Arial" pitchFamily="34" charset="0"/>
              <a:cs typeface="Arial" pitchFamily="34" charset="0"/>
            </a:rPr>
            <a:t>Verkehr</a:t>
          </a:r>
          <a:r>
            <a:rPr lang="cs-CZ" sz="1400" b="1" dirty="0" smtClean="0">
              <a:solidFill>
                <a:srgbClr val="9F3736"/>
              </a:solidFill>
              <a:latin typeface="Arial" pitchFamily="34" charset="0"/>
              <a:cs typeface="Arial" pitchFamily="34" charset="0"/>
            </a:rPr>
            <a:t> </a:t>
          </a:r>
          <a:r>
            <a:rPr lang="cs-CZ" sz="1400" b="1" dirty="0" err="1" smtClean="0">
              <a:solidFill>
                <a:srgbClr val="9F3736"/>
              </a:solidFill>
              <a:latin typeface="Arial" pitchFamily="34" charset="0"/>
              <a:cs typeface="Arial" pitchFamily="34" charset="0"/>
            </a:rPr>
            <a:t>und</a:t>
          </a:r>
          <a:r>
            <a:rPr lang="cs-CZ" sz="1400" b="1" dirty="0" smtClean="0">
              <a:solidFill>
                <a:srgbClr val="9F3736"/>
              </a:solidFill>
              <a:latin typeface="Arial" pitchFamily="34" charset="0"/>
              <a:cs typeface="Arial" pitchFamily="34" charset="0"/>
            </a:rPr>
            <a:t> Logistik</a:t>
          </a:r>
          <a:endParaRPr lang="cs-CZ" sz="1400" dirty="0">
            <a:solidFill>
              <a:srgbClr val="9F3736"/>
            </a:solidFill>
            <a:latin typeface="Arial" pitchFamily="34" charset="0"/>
            <a:cs typeface="Arial" pitchFamily="34" charset="0"/>
          </a:endParaRPr>
        </a:p>
      </dgm:t>
    </dgm:pt>
    <dgm:pt modelId="{00B9997C-8A30-4736-9B2D-0B425B23384B}" type="parTrans" cxnId="{48C59E87-7A77-4E25-A290-0A42E529F0E4}">
      <dgm:prSet/>
      <dgm:spPr/>
      <dgm:t>
        <a:bodyPr/>
        <a:lstStyle/>
        <a:p>
          <a:endParaRPr lang="cs-CZ"/>
        </a:p>
      </dgm:t>
    </dgm:pt>
    <dgm:pt modelId="{B082972B-B6FF-49B1-8130-DA92FFC5DC1B}" type="sibTrans" cxnId="{48C59E87-7A77-4E25-A290-0A42E529F0E4}">
      <dgm:prSet/>
      <dgm:spPr/>
      <dgm:t>
        <a:bodyPr/>
        <a:lstStyle/>
        <a:p>
          <a:endParaRPr lang="cs-CZ"/>
        </a:p>
      </dgm:t>
    </dgm:pt>
    <dgm:pt modelId="{F0FC4BF4-CA3E-4A2A-AA35-592A5A01C21A}">
      <dgm:prSet phldrT="[Text]" custT="1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r>
            <a:rPr lang="cs-CZ" sz="1400" b="1" dirty="0" err="1" smtClean="0">
              <a:solidFill>
                <a:srgbClr val="9F3736"/>
              </a:solidFill>
              <a:latin typeface="Arial" pitchFamily="34" charset="0"/>
              <a:cs typeface="Arial" pitchFamily="34" charset="0"/>
            </a:rPr>
            <a:t>Lehrstuhl</a:t>
          </a:r>
          <a:r>
            <a:rPr lang="cs-CZ" sz="1400" b="1" dirty="0" smtClean="0">
              <a:solidFill>
                <a:srgbClr val="9F3736"/>
              </a:solidFill>
              <a:latin typeface="Arial" pitchFamily="34" charset="0"/>
              <a:cs typeface="Arial" pitchFamily="34" charset="0"/>
            </a:rPr>
            <a:t> f</a:t>
          </a:r>
          <a:r>
            <a:rPr lang="en-US" sz="1400" b="1" dirty="0" smtClean="0">
              <a:solidFill>
                <a:srgbClr val="9F3736"/>
              </a:solidFill>
              <a:latin typeface="Arial" pitchFamily="34" charset="0"/>
              <a:cs typeface="Arial" pitchFamily="34" charset="0"/>
            </a:rPr>
            <a:t>ü</a:t>
          </a:r>
          <a:r>
            <a:rPr lang="cs-CZ" sz="1400" b="1" dirty="0" smtClean="0">
              <a:solidFill>
                <a:srgbClr val="9F3736"/>
              </a:solidFill>
              <a:latin typeface="Arial" pitchFamily="34" charset="0"/>
              <a:cs typeface="Arial" pitchFamily="34" charset="0"/>
            </a:rPr>
            <a:t>r </a:t>
          </a:r>
          <a:r>
            <a:rPr lang="cs-CZ" sz="1400" b="1" dirty="0" err="1" smtClean="0">
              <a:solidFill>
                <a:srgbClr val="9F3736"/>
              </a:solidFill>
              <a:latin typeface="Arial" pitchFamily="34" charset="0"/>
              <a:cs typeface="Arial" pitchFamily="34" charset="0"/>
            </a:rPr>
            <a:t>Naturwissenschaften</a:t>
          </a:r>
          <a:endParaRPr lang="cs-CZ" sz="1400" dirty="0">
            <a:solidFill>
              <a:srgbClr val="9F3736"/>
            </a:solidFill>
            <a:latin typeface="Arial" pitchFamily="34" charset="0"/>
            <a:cs typeface="Arial" pitchFamily="34" charset="0"/>
          </a:endParaRPr>
        </a:p>
      </dgm:t>
    </dgm:pt>
    <dgm:pt modelId="{F75214BD-01B6-4DD8-803A-01EE9A74C764}" type="parTrans" cxnId="{810E37B8-0A91-43B2-AB63-C194339C7007}">
      <dgm:prSet/>
      <dgm:spPr/>
      <dgm:t>
        <a:bodyPr/>
        <a:lstStyle/>
        <a:p>
          <a:endParaRPr lang="cs-CZ"/>
        </a:p>
      </dgm:t>
    </dgm:pt>
    <dgm:pt modelId="{B9E463D3-F39C-4E47-BF22-C5C7B2FB90BA}" type="sibTrans" cxnId="{810E37B8-0A91-43B2-AB63-C194339C7007}">
      <dgm:prSet/>
      <dgm:spPr/>
      <dgm:t>
        <a:bodyPr/>
        <a:lstStyle/>
        <a:p>
          <a:endParaRPr lang="cs-CZ"/>
        </a:p>
      </dgm:t>
    </dgm:pt>
    <dgm:pt modelId="{AC29CC0C-3F65-4527-8147-47C3676DFA71}">
      <dgm:prSet phldrT="[Text]" custT="1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r>
            <a:rPr lang="cs-CZ" sz="1400" b="1" dirty="0" err="1" smtClean="0">
              <a:solidFill>
                <a:srgbClr val="9F3736"/>
              </a:solidFill>
              <a:latin typeface="Arial" pitchFamily="34" charset="0"/>
              <a:cs typeface="Arial" pitchFamily="34" charset="0"/>
            </a:rPr>
            <a:t>Lehrstuhl</a:t>
          </a:r>
          <a:r>
            <a:rPr lang="cs-CZ" sz="1400" b="1" dirty="0" smtClean="0">
              <a:solidFill>
                <a:srgbClr val="9F3736"/>
              </a:solidFill>
              <a:latin typeface="Arial" pitchFamily="34" charset="0"/>
              <a:cs typeface="Arial" pitchFamily="34" charset="0"/>
            </a:rPr>
            <a:t> f</a:t>
          </a:r>
          <a:r>
            <a:rPr lang="en-US" sz="1400" b="1" dirty="0" smtClean="0">
              <a:solidFill>
                <a:srgbClr val="9F3736"/>
              </a:solidFill>
              <a:latin typeface="Arial" pitchFamily="34" charset="0"/>
              <a:cs typeface="Arial" pitchFamily="34" charset="0"/>
            </a:rPr>
            <a:t>ü</a:t>
          </a:r>
          <a:r>
            <a:rPr lang="cs-CZ" sz="1400" b="1" dirty="0" smtClean="0">
              <a:solidFill>
                <a:srgbClr val="9F3736"/>
              </a:solidFill>
              <a:latin typeface="Arial" pitchFamily="34" charset="0"/>
              <a:cs typeface="Arial" pitchFamily="34" charset="0"/>
            </a:rPr>
            <a:t>r </a:t>
          </a:r>
          <a:r>
            <a:rPr lang="cs-CZ" sz="1400" b="1" dirty="0" err="1" smtClean="0">
              <a:solidFill>
                <a:srgbClr val="9F3736"/>
              </a:solidFill>
              <a:latin typeface="Arial" pitchFamily="34" charset="0"/>
              <a:cs typeface="Arial" pitchFamily="34" charset="0"/>
            </a:rPr>
            <a:t>Fremdsprachen</a:t>
          </a:r>
          <a:endParaRPr lang="cs-CZ" sz="1400" dirty="0">
            <a:solidFill>
              <a:srgbClr val="9F3736"/>
            </a:solidFill>
            <a:latin typeface="Arial" pitchFamily="34" charset="0"/>
            <a:cs typeface="Arial" pitchFamily="34" charset="0"/>
          </a:endParaRPr>
        </a:p>
      </dgm:t>
    </dgm:pt>
    <dgm:pt modelId="{5C760BB0-57BB-4CEC-8DA7-2DA6EB0B4241}" type="parTrans" cxnId="{0F214720-31E9-4476-B108-B8567F6AB901}">
      <dgm:prSet/>
      <dgm:spPr/>
      <dgm:t>
        <a:bodyPr/>
        <a:lstStyle/>
        <a:p>
          <a:endParaRPr lang="cs-CZ"/>
        </a:p>
      </dgm:t>
    </dgm:pt>
    <dgm:pt modelId="{109201EE-6D33-4DF7-AAC5-17E3818075F0}" type="sibTrans" cxnId="{0F214720-31E9-4476-B108-B8567F6AB901}">
      <dgm:prSet/>
      <dgm:spPr/>
      <dgm:t>
        <a:bodyPr/>
        <a:lstStyle/>
        <a:p>
          <a:endParaRPr lang="cs-CZ"/>
        </a:p>
      </dgm:t>
    </dgm:pt>
    <dgm:pt modelId="{E8B83ABE-769A-417B-BD81-6287D617D1EC}" type="pres">
      <dgm:prSet presAssocID="{C73D58FF-3C8D-4F36-A9B4-A72CB5543DB4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8E975BE1-8ED3-4379-BA77-0F398554128E}" type="pres">
      <dgm:prSet presAssocID="{D263FF86-37D9-43B1-BF7B-45DEE2CAB41B}" presName="node" presStyleLbl="node1" presStyleIdx="0" presStyleCnt="6" custScaleX="176020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1C5F82DE-EFCD-43BA-ACA6-5C7B516F6D9A}" type="pres">
      <dgm:prSet presAssocID="{D263FF86-37D9-43B1-BF7B-45DEE2CAB41B}" presName="spNode" presStyleCnt="0"/>
      <dgm:spPr/>
    </dgm:pt>
    <dgm:pt modelId="{DC5C73C1-2CDB-4666-81B6-4B0A605AB129}" type="pres">
      <dgm:prSet presAssocID="{F0B42B91-A436-47E9-B548-9E440894F1E9}" presName="sibTrans" presStyleLbl="sibTrans1D1" presStyleIdx="0" presStyleCnt="6"/>
      <dgm:spPr/>
      <dgm:t>
        <a:bodyPr/>
        <a:lstStyle/>
        <a:p>
          <a:endParaRPr lang="cs-CZ"/>
        </a:p>
      </dgm:t>
    </dgm:pt>
    <dgm:pt modelId="{F9313698-4214-4EBF-8C1E-0F8B56B24651}" type="pres">
      <dgm:prSet presAssocID="{9D0586F3-CAE0-440A-B53F-3C7E53E65C99}" presName="node" presStyleLbl="node1" presStyleIdx="1" presStyleCnt="6" custScaleX="120370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3BC71F6C-B467-40E4-B588-2702E3D80C88}" type="pres">
      <dgm:prSet presAssocID="{9D0586F3-CAE0-440A-B53F-3C7E53E65C99}" presName="spNode" presStyleCnt="0"/>
      <dgm:spPr/>
    </dgm:pt>
    <dgm:pt modelId="{BC6688B5-8069-4021-BA35-05C8350D8015}" type="pres">
      <dgm:prSet presAssocID="{B4B9F2A2-A99C-4C1D-B90D-2EA5F50C4E41}" presName="sibTrans" presStyleLbl="sibTrans1D1" presStyleIdx="1" presStyleCnt="6"/>
      <dgm:spPr/>
      <dgm:t>
        <a:bodyPr/>
        <a:lstStyle/>
        <a:p>
          <a:endParaRPr lang="cs-CZ"/>
        </a:p>
      </dgm:t>
    </dgm:pt>
    <dgm:pt modelId="{C41BCEF5-F7E6-4AFD-A7ED-72E726C679C9}" type="pres">
      <dgm:prSet presAssocID="{74677BC9-F906-4F20-9DE2-7F5F08AFE4CE}" presName="node" presStyleLbl="node1" presStyleIdx="2" presStyleCnt="6" custScaleX="103618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1D0C35A1-3415-429A-A322-C89669B87D7C}" type="pres">
      <dgm:prSet presAssocID="{74677BC9-F906-4F20-9DE2-7F5F08AFE4CE}" presName="spNode" presStyleCnt="0"/>
      <dgm:spPr/>
    </dgm:pt>
    <dgm:pt modelId="{DADF5669-F17F-4FFF-9832-634CF2BB7922}" type="pres">
      <dgm:prSet presAssocID="{B082972B-B6FF-49B1-8130-DA92FFC5DC1B}" presName="sibTrans" presStyleLbl="sibTrans1D1" presStyleIdx="2" presStyleCnt="6"/>
      <dgm:spPr/>
      <dgm:t>
        <a:bodyPr/>
        <a:lstStyle/>
        <a:p>
          <a:endParaRPr lang="cs-CZ"/>
        </a:p>
      </dgm:t>
    </dgm:pt>
    <dgm:pt modelId="{6EC5ED6F-AF0B-4E8C-8369-641AADDF6DAB}" type="pres">
      <dgm:prSet presAssocID="{A2D2E4D5-38F2-46F9-834F-4B42A70E3DC4}" presName="node" presStyleLbl="node1" presStyleIdx="3" presStyleCnt="6" custScaleX="176862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90068740-459C-4179-AB00-934183EDBC0A}" type="pres">
      <dgm:prSet presAssocID="{A2D2E4D5-38F2-46F9-834F-4B42A70E3DC4}" presName="spNode" presStyleCnt="0"/>
      <dgm:spPr/>
    </dgm:pt>
    <dgm:pt modelId="{0DC3BC13-3BE8-43C9-8863-07129E40C58C}" type="pres">
      <dgm:prSet presAssocID="{782910D9-36EA-4481-B7E4-28D4DCE0CD11}" presName="sibTrans" presStyleLbl="sibTrans1D1" presStyleIdx="3" presStyleCnt="6"/>
      <dgm:spPr/>
      <dgm:t>
        <a:bodyPr/>
        <a:lstStyle/>
        <a:p>
          <a:endParaRPr lang="cs-CZ"/>
        </a:p>
      </dgm:t>
    </dgm:pt>
    <dgm:pt modelId="{676C8D04-3960-4D87-BA43-3E92D475D3B6}" type="pres">
      <dgm:prSet presAssocID="{F0FC4BF4-CA3E-4A2A-AA35-592A5A01C21A}" presName="node" presStyleLbl="node1" presStyleIdx="4" presStyleCnt="6" custScaleX="175928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6CE61992-7434-48CF-83A3-0F3CD7A2D46A}" type="pres">
      <dgm:prSet presAssocID="{F0FC4BF4-CA3E-4A2A-AA35-592A5A01C21A}" presName="spNode" presStyleCnt="0"/>
      <dgm:spPr/>
    </dgm:pt>
    <dgm:pt modelId="{5DDFBC61-7A52-41F3-A9CB-7BBD7F5798A9}" type="pres">
      <dgm:prSet presAssocID="{B9E463D3-F39C-4E47-BF22-C5C7B2FB90BA}" presName="sibTrans" presStyleLbl="sibTrans1D1" presStyleIdx="4" presStyleCnt="6"/>
      <dgm:spPr/>
      <dgm:t>
        <a:bodyPr/>
        <a:lstStyle/>
        <a:p>
          <a:endParaRPr lang="cs-CZ"/>
        </a:p>
      </dgm:t>
    </dgm:pt>
    <dgm:pt modelId="{4D2069AF-F6E2-4AF9-827D-82AE0B863D6F}" type="pres">
      <dgm:prSet presAssocID="{AC29CC0C-3F65-4527-8147-47C3676DFA71}" presName="node" presStyleLbl="node1" presStyleIdx="5" presStyleCnt="6" custScaleX="143267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68E8942F-A15B-458A-825A-A542D6288DE6}" type="pres">
      <dgm:prSet presAssocID="{AC29CC0C-3F65-4527-8147-47C3676DFA71}" presName="spNode" presStyleCnt="0"/>
      <dgm:spPr/>
    </dgm:pt>
    <dgm:pt modelId="{E728F8DC-C4EE-4D71-825D-0B7F15245EEE}" type="pres">
      <dgm:prSet presAssocID="{109201EE-6D33-4DF7-AAC5-17E3818075F0}" presName="sibTrans" presStyleLbl="sibTrans1D1" presStyleIdx="5" presStyleCnt="6"/>
      <dgm:spPr/>
      <dgm:t>
        <a:bodyPr/>
        <a:lstStyle/>
        <a:p>
          <a:endParaRPr lang="cs-CZ"/>
        </a:p>
      </dgm:t>
    </dgm:pt>
  </dgm:ptLst>
  <dgm:cxnLst>
    <dgm:cxn modelId="{79C33EA6-49B3-4796-9957-7D5794654C27}" type="presOf" srcId="{AC29CC0C-3F65-4527-8147-47C3676DFA71}" destId="{4D2069AF-F6E2-4AF9-827D-82AE0B863D6F}" srcOrd="0" destOrd="0" presId="urn:microsoft.com/office/officeart/2005/8/layout/cycle6"/>
    <dgm:cxn modelId="{C2F17E1F-102B-4F6D-8684-466DADF42AE6}" type="presOf" srcId="{A2D2E4D5-38F2-46F9-834F-4B42A70E3DC4}" destId="{6EC5ED6F-AF0B-4E8C-8369-641AADDF6DAB}" srcOrd="0" destOrd="0" presId="urn:microsoft.com/office/officeart/2005/8/layout/cycle6"/>
    <dgm:cxn modelId="{B229AC46-1A0E-4C5F-8D0A-82E23F4AD5FD}" type="presOf" srcId="{74677BC9-F906-4F20-9DE2-7F5F08AFE4CE}" destId="{C41BCEF5-F7E6-4AFD-A7ED-72E726C679C9}" srcOrd="0" destOrd="0" presId="urn:microsoft.com/office/officeart/2005/8/layout/cycle6"/>
    <dgm:cxn modelId="{05E333AA-BC3A-4A4F-B7E7-6536C56A4529}" type="presOf" srcId="{F0B42B91-A436-47E9-B548-9E440894F1E9}" destId="{DC5C73C1-2CDB-4666-81B6-4B0A605AB129}" srcOrd="0" destOrd="0" presId="urn:microsoft.com/office/officeart/2005/8/layout/cycle6"/>
    <dgm:cxn modelId="{C965C18F-3047-4F1B-B134-4725EAB38B4F}" type="presOf" srcId="{9D0586F3-CAE0-440A-B53F-3C7E53E65C99}" destId="{F9313698-4214-4EBF-8C1E-0F8B56B24651}" srcOrd="0" destOrd="0" presId="urn:microsoft.com/office/officeart/2005/8/layout/cycle6"/>
    <dgm:cxn modelId="{84BBB7D2-6E5E-4019-AD32-DE794C208DD8}" type="presOf" srcId="{F0FC4BF4-CA3E-4A2A-AA35-592A5A01C21A}" destId="{676C8D04-3960-4D87-BA43-3E92D475D3B6}" srcOrd="0" destOrd="0" presId="urn:microsoft.com/office/officeart/2005/8/layout/cycle6"/>
    <dgm:cxn modelId="{774E43B2-B9B4-45BD-B207-4778AF91FBEA}" type="presOf" srcId="{C73D58FF-3C8D-4F36-A9B4-A72CB5543DB4}" destId="{E8B83ABE-769A-417B-BD81-6287D617D1EC}" srcOrd="0" destOrd="0" presId="urn:microsoft.com/office/officeart/2005/8/layout/cycle6"/>
    <dgm:cxn modelId="{810E37B8-0A91-43B2-AB63-C194339C7007}" srcId="{C73D58FF-3C8D-4F36-A9B4-A72CB5543DB4}" destId="{F0FC4BF4-CA3E-4A2A-AA35-592A5A01C21A}" srcOrd="4" destOrd="0" parTransId="{F75214BD-01B6-4DD8-803A-01EE9A74C764}" sibTransId="{B9E463D3-F39C-4E47-BF22-C5C7B2FB90BA}"/>
    <dgm:cxn modelId="{1162E3DC-BA5A-4971-88BB-62EC3E28FE0A}" type="presOf" srcId="{B4B9F2A2-A99C-4C1D-B90D-2EA5F50C4E41}" destId="{BC6688B5-8069-4021-BA35-05C8350D8015}" srcOrd="0" destOrd="0" presId="urn:microsoft.com/office/officeart/2005/8/layout/cycle6"/>
    <dgm:cxn modelId="{48C59E87-7A77-4E25-A290-0A42E529F0E4}" srcId="{C73D58FF-3C8D-4F36-A9B4-A72CB5543DB4}" destId="{74677BC9-F906-4F20-9DE2-7F5F08AFE4CE}" srcOrd="2" destOrd="0" parTransId="{00B9997C-8A30-4736-9B2D-0B425B23384B}" sibTransId="{B082972B-B6FF-49B1-8130-DA92FFC5DC1B}"/>
    <dgm:cxn modelId="{0F214720-31E9-4476-B108-B8567F6AB901}" srcId="{C73D58FF-3C8D-4F36-A9B4-A72CB5543DB4}" destId="{AC29CC0C-3F65-4527-8147-47C3676DFA71}" srcOrd="5" destOrd="0" parTransId="{5C760BB0-57BB-4CEC-8DA7-2DA6EB0B4241}" sibTransId="{109201EE-6D33-4DF7-AAC5-17E3818075F0}"/>
    <dgm:cxn modelId="{4B54F44A-6954-4F96-AFDF-FEDF9785F237}" srcId="{C73D58FF-3C8D-4F36-A9B4-A72CB5543DB4}" destId="{9D0586F3-CAE0-440A-B53F-3C7E53E65C99}" srcOrd="1" destOrd="0" parTransId="{77DC39B1-4B44-4AA3-A2DE-7242A2F1C3D3}" sibTransId="{B4B9F2A2-A99C-4C1D-B90D-2EA5F50C4E41}"/>
    <dgm:cxn modelId="{C459087A-ED67-4448-80B5-5A675AD4E36D}" type="presOf" srcId="{B9E463D3-F39C-4E47-BF22-C5C7B2FB90BA}" destId="{5DDFBC61-7A52-41F3-A9CB-7BBD7F5798A9}" srcOrd="0" destOrd="0" presId="urn:microsoft.com/office/officeart/2005/8/layout/cycle6"/>
    <dgm:cxn modelId="{ED8C5A99-9FF2-4479-A9EF-A4DA11F30842}" type="presOf" srcId="{B082972B-B6FF-49B1-8130-DA92FFC5DC1B}" destId="{DADF5669-F17F-4FFF-9832-634CF2BB7922}" srcOrd="0" destOrd="0" presId="urn:microsoft.com/office/officeart/2005/8/layout/cycle6"/>
    <dgm:cxn modelId="{51FF98A6-9856-46F6-AA26-AF298685CE72}" srcId="{C73D58FF-3C8D-4F36-A9B4-A72CB5543DB4}" destId="{A2D2E4D5-38F2-46F9-834F-4B42A70E3DC4}" srcOrd="3" destOrd="0" parTransId="{6F13C5B8-5BDC-40A1-B36D-97BCCE6157E1}" sibTransId="{782910D9-36EA-4481-B7E4-28D4DCE0CD11}"/>
    <dgm:cxn modelId="{8612F07D-89DF-4AAD-BF27-2A8A246ADD51}" type="presOf" srcId="{D263FF86-37D9-43B1-BF7B-45DEE2CAB41B}" destId="{8E975BE1-8ED3-4379-BA77-0F398554128E}" srcOrd="0" destOrd="0" presId="urn:microsoft.com/office/officeart/2005/8/layout/cycle6"/>
    <dgm:cxn modelId="{5C2AF265-0644-4620-9BE8-623CACC6C835}" type="presOf" srcId="{782910D9-36EA-4481-B7E4-28D4DCE0CD11}" destId="{0DC3BC13-3BE8-43C9-8863-07129E40C58C}" srcOrd="0" destOrd="0" presId="urn:microsoft.com/office/officeart/2005/8/layout/cycle6"/>
    <dgm:cxn modelId="{ABDD87AD-83A7-4A3F-980E-FD4ECC837696}" srcId="{C73D58FF-3C8D-4F36-A9B4-A72CB5543DB4}" destId="{D263FF86-37D9-43B1-BF7B-45DEE2CAB41B}" srcOrd="0" destOrd="0" parTransId="{D6FFFFF8-330A-4344-827B-B2B2320B1FFB}" sibTransId="{F0B42B91-A436-47E9-B548-9E440894F1E9}"/>
    <dgm:cxn modelId="{E29068FC-43D1-4BB0-9B0B-D15DDE5C7690}" type="presOf" srcId="{109201EE-6D33-4DF7-AAC5-17E3818075F0}" destId="{E728F8DC-C4EE-4D71-825D-0B7F15245EEE}" srcOrd="0" destOrd="0" presId="urn:microsoft.com/office/officeart/2005/8/layout/cycle6"/>
    <dgm:cxn modelId="{87309DD2-22EC-4159-8922-63847C07730D}" type="presParOf" srcId="{E8B83ABE-769A-417B-BD81-6287D617D1EC}" destId="{8E975BE1-8ED3-4379-BA77-0F398554128E}" srcOrd="0" destOrd="0" presId="urn:microsoft.com/office/officeart/2005/8/layout/cycle6"/>
    <dgm:cxn modelId="{23E0DE84-376C-428B-8D47-D00E6D56DEA6}" type="presParOf" srcId="{E8B83ABE-769A-417B-BD81-6287D617D1EC}" destId="{1C5F82DE-EFCD-43BA-ACA6-5C7B516F6D9A}" srcOrd="1" destOrd="0" presId="urn:microsoft.com/office/officeart/2005/8/layout/cycle6"/>
    <dgm:cxn modelId="{02B25FFF-8DA2-41A8-ADDC-D49E8FB0A334}" type="presParOf" srcId="{E8B83ABE-769A-417B-BD81-6287D617D1EC}" destId="{DC5C73C1-2CDB-4666-81B6-4B0A605AB129}" srcOrd="2" destOrd="0" presId="urn:microsoft.com/office/officeart/2005/8/layout/cycle6"/>
    <dgm:cxn modelId="{6DFC8683-0E2A-4FD6-AAA1-88CAA9C8420D}" type="presParOf" srcId="{E8B83ABE-769A-417B-BD81-6287D617D1EC}" destId="{F9313698-4214-4EBF-8C1E-0F8B56B24651}" srcOrd="3" destOrd="0" presId="urn:microsoft.com/office/officeart/2005/8/layout/cycle6"/>
    <dgm:cxn modelId="{2699E780-2C98-4406-BDCA-855B4CBF3552}" type="presParOf" srcId="{E8B83ABE-769A-417B-BD81-6287D617D1EC}" destId="{3BC71F6C-B467-40E4-B588-2702E3D80C88}" srcOrd="4" destOrd="0" presId="urn:microsoft.com/office/officeart/2005/8/layout/cycle6"/>
    <dgm:cxn modelId="{840C400C-9465-492E-A474-7E576471077A}" type="presParOf" srcId="{E8B83ABE-769A-417B-BD81-6287D617D1EC}" destId="{BC6688B5-8069-4021-BA35-05C8350D8015}" srcOrd="5" destOrd="0" presId="urn:microsoft.com/office/officeart/2005/8/layout/cycle6"/>
    <dgm:cxn modelId="{ACBD78E6-45EE-4EBA-9930-D6ABA8FA36E7}" type="presParOf" srcId="{E8B83ABE-769A-417B-BD81-6287D617D1EC}" destId="{C41BCEF5-F7E6-4AFD-A7ED-72E726C679C9}" srcOrd="6" destOrd="0" presId="urn:microsoft.com/office/officeart/2005/8/layout/cycle6"/>
    <dgm:cxn modelId="{5A60297B-C8B4-4537-9DD6-7F60D6EDE52E}" type="presParOf" srcId="{E8B83ABE-769A-417B-BD81-6287D617D1EC}" destId="{1D0C35A1-3415-429A-A322-C89669B87D7C}" srcOrd="7" destOrd="0" presId="urn:microsoft.com/office/officeart/2005/8/layout/cycle6"/>
    <dgm:cxn modelId="{CC87118E-642D-486E-9364-F59D1C273F96}" type="presParOf" srcId="{E8B83ABE-769A-417B-BD81-6287D617D1EC}" destId="{DADF5669-F17F-4FFF-9832-634CF2BB7922}" srcOrd="8" destOrd="0" presId="urn:microsoft.com/office/officeart/2005/8/layout/cycle6"/>
    <dgm:cxn modelId="{F21AD3E5-A748-434E-B949-0D74459C73D5}" type="presParOf" srcId="{E8B83ABE-769A-417B-BD81-6287D617D1EC}" destId="{6EC5ED6F-AF0B-4E8C-8369-641AADDF6DAB}" srcOrd="9" destOrd="0" presId="urn:microsoft.com/office/officeart/2005/8/layout/cycle6"/>
    <dgm:cxn modelId="{84BCF8C7-7B9A-4D4B-A372-6BDFB19445AA}" type="presParOf" srcId="{E8B83ABE-769A-417B-BD81-6287D617D1EC}" destId="{90068740-459C-4179-AB00-934183EDBC0A}" srcOrd="10" destOrd="0" presId="urn:microsoft.com/office/officeart/2005/8/layout/cycle6"/>
    <dgm:cxn modelId="{99E8BB9B-845E-4E4A-BD09-60BA74952D85}" type="presParOf" srcId="{E8B83ABE-769A-417B-BD81-6287D617D1EC}" destId="{0DC3BC13-3BE8-43C9-8863-07129E40C58C}" srcOrd="11" destOrd="0" presId="urn:microsoft.com/office/officeart/2005/8/layout/cycle6"/>
    <dgm:cxn modelId="{B29A3879-A7BA-4032-908C-717F53C74D13}" type="presParOf" srcId="{E8B83ABE-769A-417B-BD81-6287D617D1EC}" destId="{676C8D04-3960-4D87-BA43-3E92D475D3B6}" srcOrd="12" destOrd="0" presId="urn:microsoft.com/office/officeart/2005/8/layout/cycle6"/>
    <dgm:cxn modelId="{36D997A9-B806-4FAE-A211-AB360BC3EAC8}" type="presParOf" srcId="{E8B83ABE-769A-417B-BD81-6287D617D1EC}" destId="{6CE61992-7434-48CF-83A3-0F3CD7A2D46A}" srcOrd="13" destOrd="0" presId="urn:microsoft.com/office/officeart/2005/8/layout/cycle6"/>
    <dgm:cxn modelId="{1342CA98-5715-42FA-8F32-FD108261E042}" type="presParOf" srcId="{E8B83ABE-769A-417B-BD81-6287D617D1EC}" destId="{5DDFBC61-7A52-41F3-A9CB-7BBD7F5798A9}" srcOrd="14" destOrd="0" presId="urn:microsoft.com/office/officeart/2005/8/layout/cycle6"/>
    <dgm:cxn modelId="{C8BCE20F-74B3-4C7D-A93E-789E92107C61}" type="presParOf" srcId="{E8B83ABE-769A-417B-BD81-6287D617D1EC}" destId="{4D2069AF-F6E2-4AF9-827D-82AE0B863D6F}" srcOrd="15" destOrd="0" presId="urn:microsoft.com/office/officeart/2005/8/layout/cycle6"/>
    <dgm:cxn modelId="{447F2405-9B5B-4048-9D6F-3F0C7215F2BD}" type="presParOf" srcId="{E8B83ABE-769A-417B-BD81-6287D617D1EC}" destId="{68E8942F-A15B-458A-825A-A542D6288DE6}" srcOrd="16" destOrd="0" presId="urn:microsoft.com/office/officeart/2005/8/layout/cycle6"/>
    <dgm:cxn modelId="{D8E42B81-F5AC-424F-B5C0-B76D886D0C08}" type="presParOf" srcId="{E8B83ABE-769A-417B-BD81-6287D617D1EC}" destId="{E728F8DC-C4EE-4D71-825D-0B7F15245EEE}" srcOrd="17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B044D47-DC71-4FE9-ABF9-70E7894AE0FA}">
      <dsp:nvSpPr>
        <dsp:cNvPr id="0" name=""/>
        <dsp:cNvSpPr/>
      </dsp:nvSpPr>
      <dsp:spPr>
        <a:xfrm>
          <a:off x="2267301" y="280157"/>
          <a:ext cx="3801808" cy="3801808"/>
        </a:xfrm>
        <a:prstGeom prst="pie">
          <a:avLst>
            <a:gd name="adj1" fmla="val 16200000"/>
            <a:gd name="adj2" fmla="val 20520000"/>
          </a:avLst>
        </a:prstGeom>
        <a:solidFill>
          <a:schemeClr val="tx2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200" b="1" kern="1200" dirty="0" err="1" smtClean="0">
              <a:solidFill>
                <a:srgbClr val="9F3736"/>
              </a:solidFill>
              <a:latin typeface="Arial" pitchFamily="34" charset="0"/>
              <a:cs typeface="Arial" pitchFamily="34" charset="0"/>
            </a:rPr>
            <a:t>Campus</a:t>
          </a:r>
          <a:r>
            <a:rPr lang="cs-CZ" sz="1200" b="1" kern="1200" dirty="0" smtClean="0">
              <a:solidFill>
                <a:srgbClr val="9F3736"/>
              </a:solidFill>
              <a:latin typeface="Arial" pitchFamily="34" charset="0"/>
              <a:cs typeface="Arial" pitchFamily="34" charset="0"/>
            </a:rPr>
            <a:t> </a:t>
          </a:r>
          <a:r>
            <a:rPr lang="cs-CZ" sz="1200" b="1" kern="1200" dirty="0" err="1" smtClean="0">
              <a:solidFill>
                <a:srgbClr val="9F3736"/>
              </a:solidFill>
              <a:latin typeface="Arial" pitchFamily="34" charset="0"/>
              <a:cs typeface="Arial" pitchFamily="34" charset="0"/>
            </a:rPr>
            <a:t>mit</a:t>
          </a:r>
          <a:r>
            <a:rPr lang="cs-CZ" sz="1200" b="1" kern="1200" dirty="0" smtClean="0">
              <a:solidFill>
                <a:srgbClr val="9F3736"/>
              </a:solidFill>
              <a:latin typeface="Arial" pitchFamily="34" charset="0"/>
              <a:cs typeface="Arial" pitchFamily="34" charset="0"/>
            </a:rPr>
            <a:t> </a:t>
          </a:r>
          <a:r>
            <a:rPr lang="cs-CZ" sz="1200" b="1" kern="1200" dirty="0" err="1" smtClean="0">
              <a:solidFill>
                <a:srgbClr val="9F3736"/>
              </a:solidFill>
              <a:latin typeface="Arial" pitchFamily="34" charset="0"/>
              <a:cs typeface="Arial" pitchFamily="34" charset="0"/>
            </a:rPr>
            <a:t>moderner</a:t>
          </a:r>
          <a:r>
            <a:rPr lang="cs-CZ" sz="1200" b="1" kern="1200" dirty="0" smtClean="0">
              <a:solidFill>
                <a:srgbClr val="9F3736"/>
              </a:solidFill>
              <a:latin typeface="Arial" pitchFamily="34" charset="0"/>
              <a:cs typeface="Arial" pitchFamily="34" charset="0"/>
            </a:rPr>
            <a:t> </a:t>
          </a:r>
          <a:r>
            <a:rPr lang="de-DE" sz="1200" b="1" kern="1200" dirty="0" smtClean="0">
              <a:solidFill>
                <a:srgbClr val="9F3736"/>
              </a:solidFill>
              <a:latin typeface="Arial" pitchFamily="34" charset="0"/>
              <a:cs typeface="Arial" pitchFamily="34" charset="0"/>
            </a:rPr>
            <a:t> </a:t>
          </a:r>
          <a:r>
            <a:rPr lang="cs-CZ" sz="1200" b="1" kern="1200" dirty="0" err="1" smtClean="0">
              <a:solidFill>
                <a:srgbClr val="9F3736"/>
              </a:solidFill>
              <a:latin typeface="Arial" pitchFamily="34" charset="0"/>
              <a:cs typeface="Arial" pitchFamily="34" charset="0"/>
            </a:rPr>
            <a:t>Ausstattung</a:t>
          </a:r>
          <a:endParaRPr lang="cs-CZ" sz="1200" kern="1200" dirty="0">
            <a:solidFill>
              <a:srgbClr val="9F3736"/>
            </a:solidFill>
            <a:latin typeface="Arial" pitchFamily="34" charset="0"/>
            <a:cs typeface="Arial" pitchFamily="34" charset="0"/>
          </a:endParaRPr>
        </a:p>
      </dsp:txBody>
      <dsp:txXfrm>
        <a:off x="4250578" y="919223"/>
        <a:ext cx="1222010" cy="814673"/>
      </dsp:txXfrm>
    </dsp:sp>
    <dsp:sp modelId="{743D4C2F-B4F1-45F1-B9FF-D1B1DF0B98C5}">
      <dsp:nvSpPr>
        <dsp:cNvPr id="0" name=""/>
        <dsp:cNvSpPr/>
      </dsp:nvSpPr>
      <dsp:spPr>
        <a:xfrm>
          <a:off x="2299888" y="381538"/>
          <a:ext cx="3801808" cy="3801808"/>
        </a:xfrm>
        <a:prstGeom prst="pie">
          <a:avLst>
            <a:gd name="adj1" fmla="val 20520000"/>
            <a:gd name="adj2" fmla="val 3240000"/>
          </a:avLst>
        </a:prstGeom>
        <a:solidFill>
          <a:schemeClr val="tx2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200" b="1" kern="1200" dirty="0" err="1" smtClean="0">
              <a:solidFill>
                <a:srgbClr val="9F3736"/>
              </a:solidFill>
              <a:latin typeface="Arial" pitchFamily="34" charset="0"/>
              <a:cs typeface="Arial" pitchFamily="34" charset="0"/>
            </a:rPr>
            <a:t>Studentenheim</a:t>
          </a:r>
          <a:endParaRPr lang="cs-CZ" sz="1200" kern="1200" dirty="0">
            <a:solidFill>
              <a:srgbClr val="9F3736"/>
            </a:solidFill>
            <a:latin typeface="Arial" pitchFamily="34" charset="0"/>
            <a:cs typeface="Arial" pitchFamily="34" charset="0"/>
          </a:endParaRPr>
        </a:p>
      </dsp:txBody>
      <dsp:txXfrm>
        <a:off x="4748434" y="2118603"/>
        <a:ext cx="1131490" cy="905192"/>
      </dsp:txXfrm>
    </dsp:sp>
    <dsp:sp modelId="{409A08C7-0711-455A-9C4C-F1A8EB7D41AD}">
      <dsp:nvSpPr>
        <dsp:cNvPr id="0" name=""/>
        <dsp:cNvSpPr/>
      </dsp:nvSpPr>
      <dsp:spPr>
        <a:xfrm>
          <a:off x="2213895" y="443996"/>
          <a:ext cx="3801808" cy="3801808"/>
        </a:xfrm>
        <a:prstGeom prst="pie">
          <a:avLst>
            <a:gd name="adj1" fmla="val 3240000"/>
            <a:gd name="adj2" fmla="val 7560000"/>
          </a:avLst>
        </a:prstGeom>
        <a:solidFill>
          <a:schemeClr val="tx2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200" b="1" kern="1200" dirty="0" smtClean="0">
              <a:solidFill>
                <a:srgbClr val="9F3736"/>
              </a:solidFill>
              <a:latin typeface="Arial" pitchFamily="34" charset="0"/>
              <a:cs typeface="Arial" pitchFamily="34" charset="0"/>
            </a:rPr>
            <a:t>Mens</a:t>
          </a:r>
          <a:r>
            <a:rPr lang="de-DE" sz="1200" b="1" kern="1200" dirty="0" smtClean="0">
              <a:solidFill>
                <a:srgbClr val="9F3736"/>
              </a:solidFill>
              <a:latin typeface="Arial" pitchFamily="34" charset="0"/>
              <a:cs typeface="Arial" pitchFamily="34" charset="0"/>
            </a:rPr>
            <a:t>a</a:t>
          </a:r>
          <a:endParaRPr lang="cs-CZ" sz="1200" kern="1200" dirty="0">
            <a:solidFill>
              <a:srgbClr val="9F3736"/>
            </a:solidFill>
            <a:latin typeface="Arial" pitchFamily="34" charset="0"/>
            <a:cs typeface="Arial" pitchFamily="34" charset="0"/>
          </a:endParaRPr>
        </a:p>
      </dsp:txBody>
      <dsp:txXfrm>
        <a:off x="3571684" y="3114315"/>
        <a:ext cx="1086231" cy="995711"/>
      </dsp:txXfrm>
    </dsp:sp>
    <dsp:sp modelId="{54906FAE-7122-46CE-8A78-D2FB5CC19381}">
      <dsp:nvSpPr>
        <dsp:cNvPr id="0" name=""/>
        <dsp:cNvSpPr/>
      </dsp:nvSpPr>
      <dsp:spPr>
        <a:xfrm>
          <a:off x="2170596" y="388648"/>
          <a:ext cx="3801808" cy="3801808"/>
        </a:xfrm>
        <a:prstGeom prst="pie">
          <a:avLst>
            <a:gd name="adj1" fmla="val 7560000"/>
            <a:gd name="adj2" fmla="val 11880000"/>
          </a:avLst>
        </a:prstGeom>
        <a:solidFill>
          <a:schemeClr val="tx2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200" b="1" kern="1200" dirty="0" err="1" smtClean="0">
              <a:solidFill>
                <a:srgbClr val="9F3736"/>
              </a:solidFill>
              <a:latin typeface="Arial" pitchFamily="34" charset="0"/>
              <a:cs typeface="Arial" pitchFamily="34" charset="0"/>
            </a:rPr>
            <a:t>Bibliothek</a:t>
          </a:r>
          <a:endParaRPr lang="cs-CZ" sz="1200" kern="1200" dirty="0">
            <a:solidFill>
              <a:srgbClr val="9F3736"/>
            </a:solidFill>
            <a:latin typeface="Arial" pitchFamily="34" charset="0"/>
            <a:cs typeface="Arial" pitchFamily="34" charset="0"/>
          </a:endParaRPr>
        </a:p>
      </dsp:txBody>
      <dsp:txXfrm>
        <a:off x="2392368" y="2125712"/>
        <a:ext cx="1131490" cy="905192"/>
      </dsp:txXfrm>
    </dsp:sp>
    <dsp:sp modelId="{C2FD36CC-28AD-44A7-A69C-9E6F41DC114D}">
      <dsp:nvSpPr>
        <dsp:cNvPr id="0" name=""/>
        <dsp:cNvSpPr/>
      </dsp:nvSpPr>
      <dsp:spPr>
        <a:xfrm>
          <a:off x="2170601" y="244610"/>
          <a:ext cx="3801808" cy="3801808"/>
        </a:xfrm>
        <a:prstGeom prst="pie">
          <a:avLst>
            <a:gd name="adj1" fmla="val 11880000"/>
            <a:gd name="adj2" fmla="val 16200000"/>
          </a:avLst>
        </a:prstGeom>
        <a:solidFill>
          <a:schemeClr val="tx2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100" b="1" kern="1200" dirty="0" err="1" smtClean="0">
              <a:solidFill>
                <a:srgbClr val="9F3736"/>
              </a:solidFill>
              <a:latin typeface="Arial" pitchFamily="34" charset="0"/>
              <a:cs typeface="Arial" pitchFamily="34" charset="0"/>
            </a:rPr>
            <a:t>Freizeitaktivit</a:t>
          </a:r>
          <a:r>
            <a:rPr lang="en-US" sz="1100" b="1" kern="1200" dirty="0" smtClean="0">
              <a:solidFill>
                <a:srgbClr val="9F3736"/>
              </a:solidFill>
              <a:latin typeface="Arial" pitchFamily="34" charset="0"/>
              <a:cs typeface="Arial" pitchFamily="34" charset="0"/>
            </a:rPr>
            <a:t>ä</a:t>
          </a:r>
          <a:r>
            <a:rPr lang="cs-CZ" sz="1100" b="1" kern="1200" dirty="0" smtClean="0">
              <a:solidFill>
                <a:srgbClr val="9F3736"/>
              </a:solidFill>
              <a:latin typeface="Arial" pitchFamily="34" charset="0"/>
              <a:cs typeface="Arial" pitchFamily="34" charset="0"/>
            </a:rPr>
            <a:t>ten</a:t>
          </a:r>
          <a:endParaRPr lang="cs-CZ" sz="1100" kern="1200" dirty="0">
            <a:solidFill>
              <a:srgbClr val="9F3736"/>
            </a:solidFill>
            <a:latin typeface="Arial" pitchFamily="34" charset="0"/>
            <a:cs typeface="Arial" pitchFamily="34" charset="0"/>
          </a:endParaRPr>
        </a:p>
      </dsp:txBody>
      <dsp:txXfrm>
        <a:off x="2767123" y="883676"/>
        <a:ext cx="1222010" cy="814673"/>
      </dsp:txXfrm>
    </dsp:sp>
    <dsp:sp modelId="{2A889A10-5530-4CB3-90AC-28E9DF6DB65F}">
      <dsp:nvSpPr>
        <dsp:cNvPr id="0" name=""/>
        <dsp:cNvSpPr/>
      </dsp:nvSpPr>
      <dsp:spPr>
        <a:xfrm>
          <a:off x="2031772" y="44807"/>
          <a:ext cx="4272509" cy="4272509"/>
        </a:xfrm>
        <a:prstGeom prst="circularArrow">
          <a:avLst>
            <a:gd name="adj1" fmla="val 5085"/>
            <a:gd name="adj2" fmla="val 327528"/>
            <a:gd name="adj3" fmla="val 20192361"/>
            <a:gd name="adj4" fmla="val 16200324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279BB3-87AB-43E3-A692-B0DA4E33A656}">
      <dsp:nvSpPr>
        <dsp:cNvPr id="0" name=""/>
        <dsp:cNvSpPr/>
      </dsp:nvSpPr>
      <dsp:spPr>
        <a:xfrm>
          <a:off x="2064801" y="146155"/>
          <a:ext cx="4272509" cy="4272509"/>
        </a:xfrm>
        <a:prstGeom prst="circularArrow">
          <a:avLst>
            <a:gd name="adj1" fmla="val 5085"/>
            <a:gd name="adj2" fmla="val 327528"/>
            <a:gd name="adj3" fmla="val 2912753"/>
            <a:gd name="adj4" fmla="val 20519953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6C561C1-8AB8-4675-9EC2-86C40DA001A6}">
      <dsp:nvSpPr>
        <dsp:cNvPr id="0" name=""/>
        <dsp:cNvSpPr/>
      </dsp:nvSpPr>
      <dsp:spPr>
        <a:xfrm>
          <a:off x="1978545" y="208804"/>
          <a:ext cx="4272509" cy="4272509"/>
        </a:xfrm>
        <a:prstGeom prst="circularArrow">
          <a:avLst>
            <a:gd name="adj1" fmla="val 5085"/>
            <a:gd name="adj2" fmla="val 327528"/>
            <a:gd name="adj3" fmla="val 7232777"/>
            <a:gd name="adj4" fmla="val 3239695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A622961-A452-4437-8370-B51EDA523814}">
      <dsp:nvSpPr>
        <dsp:cNvPr id="0" name=""/>
        <dsp:cNvSpPr/>
      </dsp:nvSpPr>
      <dsp:spPr>
        <a:xfrm>
          <a:off x="1934983" y="153264"/>
          <a:ext cx="4272509" cy="4272509"/>
        </a:xfrm>
        <a:prstGeom prst="circularArrow">
          <a:avLst>
            <a:gd name="adj1" fmla="val 5085"/>
            <a:gd name="adj2" fmla="val 327528"/>
            <a:gd name="adj3" fmla="val 11552519"/>
            <a:gd name="adj4" fmla="val 7559718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F70C6FD-C956-455E-A343-974B41375869}">
      <dsp:nvSpPr>
        <dsp:cNvPr id="0" name=""/>
        <dsp:cNvSpPr/>
      </dsp:nvSpPr>
      <dsp:spPr>
        <a:xfrm>
          <a:off x="1935430" y="9260"/>
          <a:ext cx="4272509" cy="4272509"/>
        </a:xfrm>
        <a:prstGeom prst="circularArrow">
          <a:avLst>
            <a:gd name="adj1" fmla="val 5085"/>
            <a:gd name="adj2" fmla="val 327528"/>
            <a:gd name="adj3" fmla="val 15872148"/>
            <a:gd name="adj4" fmla="val 11880111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9030592-EFDB-42F4-B792-47474B1867A7}">
      <dsp:nvSpPr>
        <dsp:cNvPr id="0" name=""/>
        <dsp:cNvSpPr/>
      </dsp:nvSpPr>
      <dsp:spPr>
        <a:xfrm>
          <a:off x="1195998" y="0"/>
          <a:ext cx="4525963" cy="4525963"/>
        </a:xfrm>
        <a:prstGeom prst="triangle">
          <a:avLst/>
        </a:prstGeom>
        <a:solidFill>
          <a:schemeClr val="tx2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6A6FD9C-2DCE-4328-840E-27D77A833809}">
      <dsp:nvSpPr>
        <dsp:cNvPr id="0" name=""/>
        <dsp:cNvSpPr/>
      </dsp:nvSpPr>
      <dsp:spPr>
        <a:xfrm>
          <a:off x="2726029" y="453038"/>
          <a:ext cx="4340973" cy="804419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600" b="1" kern="1200" dirty="0" err="1" smtClean="0">
              <a:solidFill>
                <a:srgbClr val="9F3736"/>
              </a:solidFill>
              <a:latin typeface="Arial" pitchFamily="34" charset="0"/>
              <a:cs typeface="Arial" pitchFamily="34" charset="0"/>
            </a:rPr>
            <a:t>Wirtschaftswissenschaft</a:t>
          </a:r>
          <a:r>
            <a:rPr lang="cs-CZ" sz="1600" b="1" kern="1200" dirty="0" smtClean="0">
              <a:solidFill>
                <a:srgbClr val="9F3736"/>
              </a:solidFill>
              <a:latin typeface="Arial" pitchFamily="34" charset="0"/>
              <a:cs typeface="Arial" pitchFamily="34" charset="0"/>
            </a:rPr>
            <a:t> </a:t>
          </a:r>
          <a:r>
            <a:rPr lang="cs-CZ" sz="1600" b="1" kern="1200" dirty="0" err="1" smtClean="0">
              <a:solidFill>
                <a:srgbClr val="9F3736"/>
              </a:solidFill>
              <a:latin typeface="Arial" pitchFamily="34" charset="0"/>
              <a:cs typeface="Arial" pitchFamily="34" charset="0"/>
            </a:rPr>
            <a:t>und</a:t>
          </a:r>
          <a:r>
            <a:rPr lang="cs-CZ" sz="1600" b="1" kern="1200" dirty="0" smtClean="0">
              <a:solidFill>
                <a:srgbClr val="9F3736"/>
              </a:solidFill>
              <a:latin typeface="Arial" pitchFamily="34" charset="0"/>
              <a:cs typeface="Arial" pitchFamily="34" charset="0"/>
            </a:rPr>
            <a:t> Management</a:t>
          </a:r>
          <a:r>
            <a:rPr lang="de-DE" sz="1600" b="1" kern="1200" dirty="0" smtClean="0">
              <a:solidFill>
                <a:srgbClr val="9F3736"/>
              </a:solidFill>
              <a:latin typeface="Arial" pitchFamily="34" charset="0"/>
              <a:cs typeface="Arial" pitchFamily="34" charset="0"/>
            </a:rPr>
            <a:t>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400" b="1" kern="1200" dirty="0" smtClean="0">
              <a:latin typeface="Arial" pitchFamily="34" charset="0"/>
              <a:cs typeface="Arial" pitchFamily="34" charset="0"/>
            </a:rPr>
            <a:t>Fach</a:t>
          </a:r>
          <a:r>
            <a:rPr lang="de-DE" sz="1400" b="1" kern="1200" dirty="0" smtClean="0">
              <a:latin typeface="Arial" pitchFamily="34" charset="0"/>
              <a:cs typeface="Arial" pitchFamily="34" charset="0"/>
            </a:rPr>
            <a:t>: B</a:t>
          </a:r>
          <a:r>
            <a:rPr lang="cs-CZ" sz="1400" b="1" kern="1200" dirty="0" err="1" smtClean="0">
              <a:latin typeface="Arial" pitchFamily="34" charset="0"/>
              <a:cs typeface="Arial" pitchFamily="34" charset="0"/>
            </a:rPr>
            <a:t>etriebswirtschaftslehre</a:t>
          </a:r>
          <a:r>
            <a:rPr lang="cs-CZ" sz="1400" b="1" kern="1200" dirty="0" smtClean="0">
              <a:latin typeface="Arial" pitchFamily="34" charset="0"/>
              <a:cs typeface="Arial" pitchFamily="34" charset="0"/>
            </a:rPr>
            <a:t>       </a:t>
          </a:r>
          <a:endParaRPr lang="ru-RU" sz="1400" b="1" kern="1200" dirty="0">
            <a:latin typeface="Arial" pitchFamily="34" charset="0"/>
            <a:cs typeface="Arial" pitchFamily="34" charset="0"/>
          </a:endParaRPr>
        </a:p>
      </dsp:txBody>
      <dsp:txXfrm>
        <a:off x="2726029" y="453038"/>
        <a:ext cx="4340973" cy="804419"/>
      </dsp:txXfrm>
    </dsp:sp>
    <dsp:sp modelId="{6E7497E0-74FB-42FF-9669-00A4BCBA3898}">
      <dsp:nvSpPr>
        <dsp:cNvPr id="0" name=""/>
        <dsp:cNvSpPr/>
      </dsp:nvSpPr>
      <dsp:spPr>
        <a:xfrm>
          <a:off x="2785176" y="1358009"/>
          <a:ext cx="4222680" cy="804419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600" b="1" kern="1200" dirty="0" err="1" smtClean="0">
              <a:solidFill>
                <a:srgbClr val="9F3736"/>
              </a:solidFill>
              <a:latin typeface="Arial" pitchFamily="34" charset="0"/>
              <a:cs typeface="Arial" pitchFamily="34" charset="0"/>
            </a:rPr>
            <a:t>Bauwesen</a:t>
          </a:r>
          <a:r>
            <a:rPr lang="de-DE" sz="1600" b="1" kern="1200" dirty="0" smtClean="0">
              <a:solidFill>
                <a:srgbClr val="9F3736"/>
              </a:solidFill>
              <a:latin typeface="Arial" pitchFamily="34" charset="0"/>
              <a:cs typeface="Arial" pitchFamily="34" charset="0"/>
            </a:rPr>
            <a:t>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400" b="1" kern="1200" dirty="0" smtClean="0">
              <a:latin typeface="Arial" pitchFamily="34" charset="0"/>
              <a:cs typeface="Arial" pitchFamily="34" charset="0"/>
            </a:rPr>
            <a:t>F</a:t>
          </a:r>
          <a:r>
            <a:rPr lang="en-US" sz="1400" b="1" kern="1200" dirty="0" smtClean="0">
              <a:latin typeface="Arial" pitchFamily="34" charset="0"/>
              <a:cs typeface="Arial" pitchFamily="34" charset="0"/>
            </a:rPr>
            <a:t>ä</a:t>
          </a:r>
          <a:r>
            <a:rPr lang="cs-CZ" sz="1400" b="1" kern="1200" dirty="0" err="1" smtClean="0">
              <a:latin typeface="Arial" pitchFamily="34" charset="0"/>
              <a:cs typeface="Arial" pitchFamily="34" charset="0"/>
            </a:rPr>
            <a:t>cher</a:t>
          </a:r>
          <a:r>
            <a:rPr lang="de-DE" sz="1400" b="1" kern="1200" dirty="0" smtClean="0">
              <a:latin typeface="Arial" pitchFamily="34" charset="0"/>
              <a:cs typeface="Arial" pitchFamily="34" charset="0"/>
            </a:rPr>
            <a:t>:</a:t>
          </a:r>
          <a:r>
            <a:rPr lang="cs-CZ" sz="1400" b="1" kern="1200" dirty="0" smtClean="0">
              <a:latin typeface="Arial" pitchFamily="34" charset="0"/>
              <a:cs typeface="Arial" pitchFamily="34" charset="0"/>
            </a:rPr>
            <a:t> Management </a:t>
          </a:r>
          <a:r>
            <a:rPr lang="cs-CZ" sz="1400" b="1" kern="1200" dirty="0" err="1" smtClean="0">
              <a:latin typeface="Arial" pitchFamily="34" charset="0"/>
              <a:cs typeface="Arial" pitchFamily="34" charset="0"/>
            </a:rPr>
            <a:t>im</a:t>
          </a:r>
          <a:r>
            <a:rPr lang="cs-CZ" sz="1400" b="1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cs-CZ" sz="1400" b="1" kern="1200" dirty="0" err="1" smtClean="0">
              <a:latin typeface="Arial" pitchFamily="34" charset="0"/>
              <a:cs typeface="Arial" pitchFamily="34" charset="0"/>
            </a:rPr>
            <a:t>Bauwesen</a:t>
          </a:r>
          <a:r>
            <a:rPr lang="de-DE" sz="1400" b="1" kern="1200" dirty="0" smtClean="0">
              <a:latin typeface="Arial" pitchFamily="34" charset="0"/>
              <a:cs typeface="Arial" pitchFamily="34" charset="0"/>
            </a:rPr>
            <a:t>      </a:t>
          </a:r>
          <a:r>
            <a:rPr lang="cs-CZ" sz="1400" b="1" kern="1200" dirty="0" err="1" smtClean="0">
              <a:latin typeface="Arial" pitchFamily="34" charset="0"/>
              <a:cs typeface="Arial" pitchFamily="34" charset="0"/>
            </a:rPr>
            <a:t>Baukonstruktionen</a:t>
          </a:r>
          <a:endParaRPr lang="cs-CZ" sz="1400" kern="1200" dirty="0">
            <a:solidFill>
              <a:srgbClr val="9F3736"/>
            </a:solidFill>
            <a:latin typeface="Arial" pitchFamily="34" charset="0"/>
            <a:cs typeface="Arial" pitchFamily="34" charset="0"/>
          </a:endParaRPr>
        </a:p>
      </dsp:txBody>
      <dsp:txXfrm>
        <a:off x="2785176" y="1358009"/>
        <a:ext cx="4222680" cy="804419"/>
      </dsp:txXfrm>
    </dsp:sp>
    <dsp:sp modelId="{06573F75-7B75-4FEA-8CDB-8C16443D6E64}">
      <dsp:nvSpPr>
        <dsp:cNvPr id="0" name=""/>
        <dsp:cNvSpPr/>
      </dsp:nvSpPr>
      <dsp:spPr>
        <a:xfrm>
          <a:off x="2785176" y="2262981"/>
          <a:ext cx="4222680" cy="804419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600" b="1" kern="1200" dirty="0" err="1" smtClean="0">
              <a:solidFill>
                <a:srgbClr val="9F3736"/>
              </a:solidFill>
              <a:latin typeface="Arial" pitchFamily="34" charset="0"/>
              <a:cs typeface="Arial" pitchFamily="34" charset="0"/>
            </a:rPr>
            <a:t>Verkehrstechnologie</a:t>
          </a:r>
          <a:r>
            <a:rPr lang="de-DE" sz="1600" b="1" kern="1200" dirty="0" smtClean="0">
              <a:solidFill>
                <a:srgbClr val="9F3736"/>
              </a:solidFill>
              <a:latin typeface="Arial" pitchFamily="34" charset="0"/>
              <a:cs typeface="Arial" pitchFamily="34" charset="0"/>
            </a:rPr>
            <a:t>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400" b="1" kern="1200" dirty="0" smtClean="0">
              <a:latin typeface="Arial" pitchFamily="34" charset="0"/>
              <a:cs typeface="Arial" pitchFamily="34" charset="0"/>
            </a:rPr>
            <a:t>Fach</a:t>
          </a:r>
          <a:r>
            <a:rPr lang="de-DE" sz="1400" b="1" kern="1200" dirty="0" smtClean="0">
              <a:latin typeface="Arial" pitchFamily="34" charset="0"/>
              <a:cs typeface="Arial" pitchFamily="34" charset="0"/>
            </a:rPr>
            <a:t>:</a:t>
          </a:r>
          <a:r>
            <a:rPr lang="cs-CZ" sz="1400" b="1" kern="1200" dirty="0" smtClean="0">
              <a:latin typeface="Arial" pitchFamily="34" charset="0"/>
              <a:cs typeface="Arial" pitchFamily="34" charset="0"/>
            </a:rPr>
            <a:t> Technologie des </a:t>
          </a:r>
          <a:r>
            <a:rPr lang="cs-CZ" sz="1400" b="1" kern="1200" dirty="0" err="1" smtClean="0">
              <a:latin typeface="Arial" pitchFamily="34" charset="0"/>
              <a:cs typeface="Arial" pitchFamily="34" charset="0"/>
            </a:rPr>
            <a:t>Verkehrs</a:t>
          </a:r>
          <a:r>
            <a:rPr lang="cs-CZ" sz="1400" b="1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cs-CZ" sz="1400" b="1" kern="1200" dirty="0" err="1" smtClean="0">
              <a:latin typeface="Arial" pitchFamily="34" charset="0"/>
              <a:cs typeface="Arial" pitchFamily="34" charset="0"/>
            </a:rPr>
            <a:t>und</a:t>
          </a:r>
          <a:r>
            <a:rPr lang="cs-CZ" sz="1400" b="1" kern="1200" dirty="0" smtClean="0">
              <a:latin typeface="Arial" pitchFamily="34" charset="0"/>
              <a:cs typeface="Arial" pitchFamily="34" charset="0"/>
            </a:rPr>
            <a:t> der</a:t>
          </a:r>
          <a:r>
            <a:rPr lang="de-DE" sz="1400" b="1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cs-CZ" sz="1400" b="1" kern="1200" dirty="0" err="1" smtClean="0">
              <a:latin typeface="Arial" pitchFamily="34" charset="0"/>
              <a:cs typeface="Arial" pitchFamily="34" charset="0"/>
            </a:rPr>
            <a:t>Bef</a:t>
          </a:r>
          <a:r>
            <a:rPr lang="en-US" sz="1400" b="1" kern="1200" dirty="0" smtClean="0">
              <a:latin typeface="Arial" pitchFamily="34" charset="0"/>
              <a:cs typeface="Arial" pitchFamily="34" charset="0"/>
            </a:rPr>
            <a:t>ö</a:t>
          </a:r>
          <a:r>
            <a:rPr lang="cs-CZ" sz="1400" b="1" kern="1200" dirty="0" err="1" smtClean="0">
              <a:latin typeface="Arial" pitchFamily="34" charset="0"/>
              <a:cs typeface="Arial" pitchFamily="34" charset="0"/>
            </a:rPr>
            <a:t>rderung</a:t>
          </a:r>
          <a:endParaRPr lang="cs-CZ" sz="1400" kern="1200" dirty="0">
            <a:solidFill>
              <a:srgbClr val="9F3736"/>
            </a:solidFill>
            <a:latin typeface="Arial" pitchFamily="34" charset="0"/>
            <a:cs typeface="Arial" pitchFamily="34" charset="0"/>
          </a:endParaRPr>
        </a:p>
      </dsp:txBody>
      <dsp:txXfrm>
        <a:off x="2785176" y="2262981"/>
        <a:ext cx="4222680" cy="804419"/>
      </dsp:txXfrm>
    </dsp:sp>
    <dsp:sp modelId="{14F843AA-2C98-4813-BD5E-53E552BA39D5}">
      <dsp:nvSpPr>
        <dsp:cNvPr id="0" name=""/>
        <dsp:cNvSpPr/>
      </dsp:nvSpPr>
      <dsp:spPr>
        <a:xfrm>
          <a:off x="2844322" y="3167953"/>
          <a:ext cx="4104387" cy="804419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600" b="1" kern="1200" dirty="0" err="1" smtClean="0">
              <a:solidFill>
                <a:srgbClr val="9F3736"/>
              </a:solidFill>
              <a:latin typeface="Arial" pitchFamily="34" charset="0"/>
              <a:cs typeface="Arial" pitchFamily="34" charset="0"/>
            </a:rPr>
            <a:t>Maschinenbau</a:t>
          </a:r>
          <a:r>
            <a:rPr lang="de-DE" sz="1600" b="1" kern="1200" dirty="0" smtClean="0">
              <a:solidFill>
                <a:srgbClr val="9F3736"/>
              </a:solidFill>
              <a:latin typeface="Arial" pitchFamily="34" charset="0"/>
              <a:cs typeface="Arial" pitchFamily="34" charset="0"/>
            </a:rPr>
            <a:t>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400" b="1" kern="1200" dirty="0" smtClean="0">
              <a:latin typeface="Arial" pitchFamily="34" charset="0"/>
              <a:cs typeface="Arial" pitchFamily="34" charset="0"/>
            </a:rPr>
            <a:t>Fach</a:t>
          </a:r>
          <a:r>
            <a:rPr lang="de-DE" sz="1400" b="1" kern="1200" dirty="0" smtClean="0">
              <a:latin typeface="Arial" pitchFamily="34" charset="0"/>
              <a:cs typeface="Arial" pitchFamily="34" charset="0"/>
            </a:rPr>
            <a:t>:</a:t>
          </a:r>
          <a:r>
            <a:rPr lang="cs-CZ" sz="1400" b="1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cs-CZ" sz="1400" b="1" kern="1200" dirty="0" err="1" smtClean="0">
              <a:latin typeface="Arial" pitchFamily="34" charset="0"/>
              <a:cs typeface="Arial" pitchFamily="34" charset="0"/>
            </a:rPr>
            <a:t>Maschinenbau</a:t>
          </a:r>
          <a:endParaRPr lang="cs-CZ" sz="1400" kern="1200" dirty="0">
            <a:latin typeface="Arial" pitchFamily="34" charset="0"/>
            <a:cs typeface="Arial" pitchFamily="34" charset="0"/>
          </a:endParaRPr>
        </a:p>
      </dsp:txBody>
      <dsp:txXfrm>
        <a:off x="2844322" y="3167953"/>
        <a:ext cx="4104387" cy="804419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E975BE1-8ED3-4379-BA77-0F398554128E}">
      <dsp:nvSpPr>
        <dsp:cNvPr id="0" name=""/>
        <dsp:cNvSpPr/>
      </dsp:nvSpPr>
      <dsp:spPr>
        <a:xfrm>
          <a:off x="3146810" y="1682"/>
          <a:ext cx="2298762" cy="848878"/>
        </a:xfrm>
        <a:prstGeom prst="roundRect">
          <a:avLst/>
        </a:prstGeom>
        <a:solidFill>
          <a:schemeClr val="tx2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400" b="1" kern="1200" dirty="0" err="1" smtClean="0">
              <a:solidFill>
                <a:srgbClr val="9F3736"/>
              </a:solidFill>
              <a:latin typeface="Arial" pitchFamily="34" charset="0"/>
              <a:cs typeface="Arial" pitchFamily="34" charset="0"/>
            </a:rPr>
            <a:t>Lehrstuhl</a:t>
          </a:r>
          <a:r>
            <a:rPr lang="cs-CZ" sz="1400" b="1" kern="1200" dirty="0" smtClean="0">
              <a:solidFill>
                <a:srgbClr val="9F3736"/>
              </a:solidFill>
              <a:latin typeface="Arial" pitchFamily="34" charset="0"/>
              <a:cs typeface="Arial" pitchFamily="34" charset="0"/>
            </a:rPr>
            <a:t> f</a:t>
          </a:r>
          <a:r>
            <a:rPr lang="en-US" sz="1400" b="1" kern="1200" dirty="0" smtClean="0">
              <a:solidFill>
                <a:srgbClr val="9F3736"/>
              </a:solidFill>
              <a:latin typeface="Arial" pitchFamily="34" charset="0"/>
              <a:cs typeface="Arial" pitchFamily="34" charset="0"/>
            </a:rPr>
            <a:t>ü</a:t>
          </a:r>
          <a:r>
            <a:rPr lang="cs-CZ" sz="1400" b="1" kern="1200" dirty="0" smtClean="0">
              <a:solidFill>
                <a:srgbClr val="9F3736"/>
              </a:solidFill>
              <a:latin typeface="Arial" pitchFamily="34" charset="0"/>
              <a:cs typeface="Arial" pitchFamily="34" charset="0"/>
            </a:rPr>
            <a:t>r </a:t>
          </a:r>
          <a:r>
            <a:rPr lang="cs-CZ" sz="1400" b="1" kern="1200" dirty="0" err="1" smtClean="0">
              <a:solidFill>
                <a:srgbClr val="9F3736"/>
              </a:solidFill>
              <a:latin typeface="Arial" pitchFamily="34" charset="0"/>
              <a:cs typeface="Arial" pitchFamily="34" charset="0"/>
            </a:rPr>
            <a:t>Wirtschaftswissenschaft</a:t>
          </a:r>
          <a:r>
            <a:rPr lang="cs-CZ" sz="1400" b="1" kern="1200" dirty="0" smtClean="0">
              <a:solidFill>
                <a:srgbClr val="9F3736"/>
              </a:solidFill>
              <a:latin typeface="Arial" pitchFamily="34" charset="0"/>
              <a:cs typeface="Arial" pitchFamily="34" charset="0"/>
            </a:rPr>
            <a:t> </a:t>
          </a:r>
          <a:r>
            <a:rPr lang="cs-CZ" sz="1400" b="1" kern="1200" dirty="0" err="1" smtClean="0">
              <a:solidFill>
                <a:srgbClr val="9F3736"/>
              </a:solidFill>
              <a:latin typeface="Arial" pitchFamily="34" charset="0"/>
              <a:cs typeface="Arial" pitchFamily="34" charset="0"/>
            </a:rPr>
            <a:t>und</a:t>
          </a:r>
          <a:r>
            <a:rPr lang="de-DE" sz="1400" b="1" kern="1200" dirty="0" smtClean="0">
              <a:solidFill>
                <a:srgbClr val="9F3736"/>
              </a:solidFill>
              <a:latin typeface="Arial" pitchFamily="34" charset="0"/>
              <a:cs typeface="Arial" pitchFamily="34" charset="0"/>
            </a:rPr>
            <a:t> </a:t>
          </a:r>
          <a:r>
            <a:rPr lang="cs-CZ" sz="1400" b="1" kern="1200" dirty="0" smtClean="0">
              <a:solidFill>
                <a:srgbClr val="9F3736"/>
              </a:solidFill>
              <a:latin typeface="Arial" pitchFamily="34" charset="0"/>
              <a:cs typeface="Arial" pitchFamily="34" charset="0"/>
            </a:rPr>
            <a:t>Management</a:t>
          </a:r>
          <a:endParaRPr lang="cs-CZ" sz="1400" kern="1200" dirty="0">
            <a:solidFill>
              <a:srgbClr val="9F3736"/>
            </a:solidFill>
            <a:latin typeface="Arial" pitchFamily="34" charset="0"/>
            <a:cs typeface="Arial" pitchFamily="34" charset="0"/>
          </a:endParaRPr>
        </a:p>
      </dsp:txBody>
      <dsp:txXfrm>
        <a:off x="3146810" y="1682"/>
        <a:ext cx="2298762" cy="848878"/>
      </dsp:txXfrm>
    </dsp:sp>
    <dsp:sp modelId="{DC5C73C1-2CDB-4666-81B6-4B0A605AB129}">
      <dsp:nvSpPr>
        <dsp:cNvPr id="0" name=""/>
        <dsp:cNvSpPr/>
      </dsp:nvSpPr>
      <dsp:spPr>
        <a:xfrm>
          <a:off x="2293612" y="426121"/>
          <a:ext cx="4005160" cy="4005160"/>
        </a:xfrm>
        <a:custGeom>
          <a:avLst/>
          <a:gdLst/>
          <a:ahLst/>
          <a:cxnLst/>
          <a:rect l="0" t="0" r="0" b="0"/>
          <a:pathLst>
            <a:path>
              <a:moveTo>
                <a:pt x="3154698" y="364608"/>
              </a:moveTo>
              <a:arcTo wR="2002580" hR="2002580" stAng="18307311" swAng="563339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9313698-4214-4EBF-8C1E-0F8B56B24651}">
      <dsp:nvSpPr>
        <dsp:cNvPr id="0" name=""/>
        <dsp:cNvSpPr/>
      </dsp:nvSpPr>
      <dsp:spPr>
        <a:xfrm>
          <a:off x="5244481" y="1002972"/>
          <a:ext cx="1571992" cy="848878"/>
        </a:xfrm>
        <a:prstGeom prst="roundRect">
          <a:avLst/>
        </a:prstGeom>
        <a:solidFill>
          <a:schemeClr val="tx2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400" b="1" kern="1200" dirty="0" err="1" smtClean="0">
              <a:solidFill>
                <a:srgbClr val="9F3736"/>
              </a:solidFill>
              <a:latin typeface="Arial" pitchFamily="34" charset="0"/>
              <a:cs typeface="Arial" pitchFamily="34" charset="0"/>
            </a:rPr>
            <a:t>Lehrstuhl</a:t>
          </a:r>
          <a:r>
            <a:rPr lang="cs-CZ" sz="1400" b="1" kern="1200" dirty="0" smtClean="0">
              <a:solidFill>
                <a:srgbClr val="9F3736"/>
              </a:solidFill>
              <a:latin typeface="Arial" pitchFamily="34" charset="0"/>
              <a:cs typeface="Arial" pitchFamily="34" charset="0"/>
            </a:rPr>
            <a:t> f</a:t>
          </a:r>
          <a:r>
            <a:rPr lang="en-US" sz="1400" b="1" kern="1200" dirty="0" smtClean="0">
              <a:solidFill>
                <a:srgbClr val="9F3736"/>
              </a:solidFill>
              <a:latin typeface="Arial" pitchFamily="34" charset="0"/>
              <a:cs typeface="Arial" pitchFamily="34" charset="0"/>
            </a:rPr>
            <a:t>ü</a:t>
          </a:r>
          <a:r>
            <a:rPr lang="cs-CZ" sz="1400" b="1" kern="1200" dirty="0" smtClean="0">
              <a:solidFill>
                <a:srgbClr val="9F3736"/>
              </a:solidFill>
              <a:latin typeface="Arial" pitchFamily="34" charset="0"/>
              <a:cs typeface="Arial" pitchFamily="34" charset="0"/>
            </a:rPr>
            <a:t>r </a:t>
          </a:r>
          <a:r>
            <a:rPr lang="cs-CZ" sz="1400" b="1" kern="1200" dirty="0" err="1" smtClean="0">
              <a:solidFill>
                <a:srgbClr val="9F3736"/>
              </a:solidFill>
              <a:latin typeface="Arial" pitchFamily="34" charset="0"/>
              <a:cs typeface="Arial" pitchFamily="34" charset="0"/>
            </a:rPr>
            <a:t>Bauwesen</a:t>
          </a:r>
          <a:endParaRPr lang="cs-CZ" sz="1400" kern="1200" dirty="0">
            <a:solidFill>
              <a:srgbClr val="9F3736"/>
            </a:solidFill>
            <a:latin typeface="Arial" pitchFamily="34" charset="0"/>
            <a:cs typeface="Arial" pitchFamily="34" charset="0"/>
          </a:endParaRPr>
        </a:p>
      </dsp:txBody>
      <dsp:txXfrm>
        <a:off x="5244481" y="1002972"/>
        <a:ext cx="1571992" cy="848878"/>
      </dsp:txXfrm>
    </dsp:sp>
    <dsp:sp modelId="{BC6688B5-8069-4021-BA35-05C8350D8015}">
      <dsp:nvSpPr>
        <dsp:cNvPr id="0" name=""/>
        <dsp:cNvSpPr/>
      </dsp:nvSpPr>
      <dsp:spPr>
        <a:xfrm>
          <a:off x="2293612" y="426121"/>
          <a:ext cx="4005160" cy="4005160"/>
        </a:xfrm>
        <a:custGeom>
          <a:avLst/>
          <a:gdLst/>
          <a:ahLst/>
          <a:cxnLst/>
          <a:rect l="0" t="0" r="0" b="0"/>
          <a:pathLst>
            <a:path>
              <a:moveTo>
                <a:pt x="3923570" y="1436786"/>
              </a:moveTo>
              <a:arcTo wR="2002580" hR="2002580" stAng="20615316" swAng="1969367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41BCEF5-F7E6-4AFD-A7ED-72E726C679C9}">
      <dsp:nvSpPr>
        <dsp:cNvPr id="0" name=""/>
        <dsp:cNvSpPr/>
      </dsp:nvSpPr>
      <dsp:spPr>
        <a:xfrm>
          <a:off x="5353869" y="3005552"/>
          <a:ext cx="1353216" cy="848878"/>
        </a:xfrm>
        <a:prstGeom prst="roundRect">
          <a:avLst/>
        </a:prstGeom>
        <a:solidFill>
          <a:schemeClr val="tx2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400" b="1" kern="1200" dirty="0" err="1" smtClean="0">
              <a:solidFill>
                <a:srgbClr val="9F3736"/>
              </a:solidFill>
              <a:latin typeface="Arial" pitchFamily="34" charset="0"/>
              <a:cs typeface="Arial" pitchFamily="34" charset="0"/>
            </a:rPr>
            <a:t>Lehrstuhl</a:t>
          </a:r>
          <a:r>
            <a:rPr lang="cs-CZ" sz="1400" b="1" kern="1200" dirty="0" smtClean="0">
              <a:solidFill>
                <a:srgbClr val="9F3736"/>
              </a:solidFill>
              <a:latin typeface="Arial" pitchFamily="34" charset="0"/>
              <a:cs typeface="Arial" pitchFamily="34" charset="0"/>
            </a:rPr>
            <a:t> f</a:t>
          </a:r>
          <a:r>
            <a:rPr lang="en-US" sz="1400" b="1" kern="1200" dirty="0" smtClean="0">
              <a:solidFill>
                <a:srgbClr val="9F3736"/>
              </a:solidFill>
              <a:latin typeface="Arial" pitchFamily="34" charset="0"/>
              <a:cs typeface="Arial" pitchFamily="34" charset="0"/>
            </a:rPr>
            <a:t>ü</a:t>
          </a:r>
          <a:r>
            <a:rPr lang="cs-CZ" sz="1400" b="1" kern="1200" dirty="0" smtClean="0">
              <a:solidFill>
                <a:srgbClr val="9F3736"/>
              </a:solidFill>
              <a:latin typeface="Arial" pitchFamily="34" charset="0"/>
              <a:cs typeface="Arial" pitchFamily="34" charset="0"/>
            </a:rPr>
            <a:t>r </a:t>
          </a:r>
          <a:r>
            <a:rPr lang="cs-CZ" sz="1400" b="1" kern="1200" dirty="0" err="1" smtClean="0">
              <a:solidFill>
                <a:srgbClr val="9F3736"/>
              </a:solidFill>
              <a:latin typeface="Arial" pitchFamily="34" charset="0"/>
              <a:cs typeface="Arial" pitchFamily="34" charset="0"/>
            </a:rPr>
            <a:t>Verkehr</a:t>
          </a:r>
          <a:r>
            <a:rPr lang="cs-CZ" sz="1400" b="1" kern="1200" dirty="0" smtClean="0">
              <a:solidFill>
                <a:srgbClr val="9F3736"/>
              </a:solidFill>
              <a:latin typeface="Arial" pitchFamily="34" charset="0"/>
              <a:cs typeface="Arial" pitchFamily="34" charset="0"/>
            </a:rPr>
            <a:t> </a:t>
          </a:r>
          <a:r>
            <a:rPr lang="cs-CZ" sz="1400" b="1" kern="1200" dirty="0" err="1" smtClean="0">
              <a:solidFill>
                <a:srgbClr val="9F3736"/>
              </a:solidFill>
              <a:latin typeface="Arial" pitchFamily="34" charset="0"/>
              <a:cs typeface="Arial" pitchFamily="34" charset="0"/>
            </a:rPr>
            <a:t>und</a:t>
          </a:r>
          <a:r>
            <a:rPr lang="cs-CZ" sz="1400" b="1" kern="1200" dirty="0" smtClean="0">
              <a:solidFill>
                <a:srgbClr val="9F3736"/>
              </a:solidFill>
              <a:latin typeface="Arial" pitchFamily="34" charset="0"/>
              <a:cs typeface="Arial" pitchFamily="34" charset="0"/>
            </a:rPr>
            <a:t> Logistik</a:t>
          </a:r>
          <a:endParaRPr lang="cs-CZ" sz="1400" kern="1200" dirty="0">
            <a:solidFill>
              <a:srgbClr val="9F3736"/>
            </a:solidFill>
            <a:latin typeface="Arial" pitchFamily="34" charset="0"/>
            <a:cs typeface="Arial" pitchFamily="34" charset="0"/>
          </a:endParaRPr>
        </a:p>
      </dsp:txBody>
      <dsp:txXfrm>
        <a:off x="5353869" y="3005552"/>
        <a:ext cx="1353216" cy="848878"/>
      </dsp:txXfrm>
    </dsp:sp>
    <dsp:sp modelId="{DADF5669-F17F-4FFF-9832-634CF2BB7922}">
      <dsp:nvSpPr>
        <dsp:cNvPr id="0" name=""/>
        <dsp:cNvSpPr/>
      </dsp:nvSpPr>
      <dsp:spPr>
        <a:xfrm>
          <a:off x="2293612" y="426121"/>
          <a:ext cx="4005160" cy="4005160"/>
        </a:xfrm>
        <a:custGeom>
          <a:avLst/>
          <a:gdLst/>
          <a:ahLst/>
          <a:cxnLst/>
          <a:rect l="0" t="0" r="0" b="0"/>
          <a:pathLst>
            <a:path>
              <a:moveTo>
                <a:pt x="3406524" y="3430609"/>
              </a:moveTo>
              <a:arcTo wR="2002580" hR="2002580" stAng="2729236" swAng="552030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EC5ED6F-AF0B-4E8C-8369-641AADDF6DAB}">
      <dsp:nvSpPr>
        <dsp:cNvPr id="0" name=""/>
        <dsp:cNvSpPr/>
      </dsp:nvSpPr>
      <dsp:spPr>
        <a:xfrm>
          <a:off x="3141312" y="4006842"/>
          <a:ext cx="2309758" cy="848878"/>
        </a:xfrm>
        <a:prstGeom prst="roundRect">
          <a:avLst/>
        </a:prstGeom>
        <a:solidFill>
          <a:schemeClr val="tx2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400" b="1" kern="1200" dirty="0" err="1" smtClean="0">
              <a:solidFill>
                <a:srgbClr val="9F3736"/>
              </a:solidFill>
              <a:latin typeface="Arial" pitchFamily="34" charset="0"/>
              <a:cs typeface="Arial" pitchFamily="34" charset="0"/>
            </a:rPr>
            <a:t>Lehrstuhl</a:t>
          </a:r>
          <a:r>
            <a:rPr lang="cs-CZ" sz="1400" b="1" kern="1200" dirty="0" smtClean="0">
              <a:solidFill>
                <a:srgbClr val="9F3736"/>
              </a:solidFill>
              <a:latin typeface="Arial" pitchFamily="34" charset="0"/>
              <a:cs typeface="Arial" pitchFamily="34" charset="0"/>
            </a:rPr>
            <a:t> f</a:t>
          </a:r>
          <a:r>
            <a:rPr lang="en-US" sz="1400" b="1" kern="1200" dirty="0" smtClean="0">
              <a:solidFill>
                <a:srgbClr val="9F3736"/>
              </a:solidFill>
              <a:latin typeface="Arial" pitchFamily="34" charset="0"/>
              <a:cs typeface="Arial" pitchFamily="34" charset="0"/>
            </a:rPr>
            <a:t>ü</a:t>
          </a:r>
          <a:r>
            <a:rPr lang="cs-CZ" sz="1400" b="1" kern="1200" dirty="0" smtClean="0">
              <a:solidFill>
                <a:srgbClr val="9F3736"/>
              </a:solidFill>
              <a:latin typeface="Arial" pitchFamily="34" charset="0"/>
              <a:cs typeface="Arial" pitchFamily="34" charset="0"/>
            </a:rPr>
            <a:t>r </a:t>
          </a:r>
          <a:r>
            <a:rPr lang="cs-CZ" sz="1400" b="1" kern="1200" dirty="0" err="1" smtClean="0">
              <a:solidFill>
                <a:srgbClr val="9F3736"/>
              </a:solidFill>
              <a:latin typeface="Arial" pitchFamily="34" charset="0"/>
              <a:cs typeface="Arial" pitchFamily="34" charset="0"/>
            </a:rPr>
            <a:t>Maschinenbau</a:t>
          </a:r>
          <a:endParaRPr lang="cs-CZ" sz="1400" kern="1200" dirty="0">
            <a:solidFill>
              <a:srgbClr val="9F3736"/>
            </a:solidFill>
            <a:latin typeface="Arial" pitchFamily="34" charset="0"/>
            <a:cs typeface="Arial" pitchFamily="34" charset="0"/>
          </a:endParaRPr>
        </a:p>
      </dsp:txBody>
      <dsp:txXfrm>
        <a:off x="3141312" y="4006842"/>
        <a:ext cx="2309758" cy="848878"/>
      </dsp:txXfrm>
    </dsp:sp>
    <dsp:sp modelId="{0DC3BC13-3BE8-43C9-8863-07129E40C58C}">
      <dsp:nvSpPr>
        <dsp:cNvPr id="0" name=""/>
        <dsp:cNvSpPr/>
      </dsp:nvSpPr>
      <dsp:spPr>
        <a:xfrm>
          <a:off x="2293612" y="426121"/>
          <a:ext cx="4005160" cy="4005160"/>
        </a:xfrm>
        <a:custGeom>
          <a:avLst/>
          <a:gdLst/>
          <a:ahLst/>
          <a:cxnLst/>
          <a:rect l="0" t="0" r="0" b="0"/>
          <a:pathLst>
            <a:path>
              <a:moveTo>
                <a:pt x="845024" y="3636713"/>
              </a:moveTo>
              <a:arcTo wR="2002580" hR="2002580" stAng="7518735" swAng="552030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76C8D04-3960-4D87-BA43-3E92D475D3B6}">
      <dsp:nvSpPr>
        <dsp:cNvPr id="0" name=""/>
        <dsp:cNvSpPr/>
      </dsp:nvSpPr>
      <dsp:spPr>
        <a:xfrm>
          <a:off x="1413126" y="3005552"/>
          <a:ext cx="2297561" cy="848878"/>
        </a:xfrm>
        <a:prstGeom prst="roundRect">
          <a:avLst/>
        </a:prstGeom>
        <a:solidFill>
          <a:schemeClr val="tx2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400" b="1" kern="1200" dirty="0" err="1" smtClean="0">
              <a:solidFill>
                <a:srgbClr val="9F3736"/>
              </a:solidFill>
              <a:latin typeface="Arial" pitchFamily="34" charset="0"/>
              <a:cs typeface="Arial" pitchFamily="34" charset="0"/>
            </a:rPr>
            <a:t>Lehrstuhl</a:t>
          </a:r>
          <a:r>
            <a:rPr lang="cs-CZ" sz="1400" b="1" kern="1200" dirty="0" smtClean="0">
              <a:solidFill>
                <a:srgbClr val="9F3736"/>
              </a:solidFill>
              <a:latin typeface="Arial" pitchFamily="34" charset="0"/>
              <a:cs typeface="Arial" pitchFamily="34" charset="0"/>
            </a:rPr>
            <a:t> f</a:t>
          </a:r>
          <a:r>
            <a:rPr lang="en-US" sz="1400" b="1" kern="1200" dirty="0" smtClean="0">
              <a:solidFill>
                <a:srgbClr val="9F3736"/>
              </a:solidFill>
              <a:latin typeface="Arial" pitchFamily="34" charset="0"/>
              <a:cs typeface="Arial" pitchFamily="34" charset="0"/>
            </a:rPr>
            <a:t>ü</a:t>
          </a:r>
          <a:r>
            <a:rPr lang="cs-CZ" sz="1400" b="1" kern="1200" dirty="0" smtClean="0">
              <a:solidFill>
                <a:srgbClr val="9F3736"/>
              </a:solidFill>
              <a:latin typeface="Arial" pitchFamily="34" charset="0"/>
              <a:cs typeface="Arial" pitchFamily="34" charset="0"/>
            </a:rPr>
            <a:t>r </a:t>
          </a:r>
          <a:r>
            <a:rPr lang="cs-CZ" sz="1400" b="1" kern="1200" dirty="0" err="1" smtClean="0">
              <a:solidFill>
                <a:srgbClr val="9F3736"/>
              </a:solidFill>
              <a:latin typeface="Arial" pitchFamily="34" charset="0"/>
              <a:cs typeface="Arial" pitchFamily="34" charset="0"/>
            </a:rPr>
            <a:t>Naturwissenschaften</a:t>
          </a:r>
          <a:endParaRPr lang="cs-CZ" sz="1400" kern="1200" dirty="0">
            <a:solidFill>
              <a:srgbClr val="9F3736"/>
            </a:solidFill>
            <a:latin typeface="Arial" pitchFamily="34" charset="0"/>
            <a:cs typeface="Arial" pitchFamily="34" charset="0"/>
          </a:endParaRPr>
        </a:p>
      </dsp:txBody>
      <dsp:txXfrm>
        <a:off x="1413126" y="3005552"/>
        <a:ext cx="2297561" cy="848878"/>
      </dsp:txXfrm>
    </dsp:sp>
    <dsp:sp modelId="{5DDFBC61-7A52-41F3-A9CB-7BBD7F5798A9}">
      <dsp:nvSpPr>
        <dsp:cNvPr id="0" name=""/>
        <dsp:cNvSpPr/>
      </dsp:nvSpPr>
      <dsp:spPr>
        <a:xfrm>
          <a:off x="2293612" y="426121"/>
          <a:ext cx="4005160" cy="4005160"/>
        </a:xfrm>
        <a:custGeom>
          <a:avLst/>
          <a:gdLst/>
          <a:ahLst/>
          <a:cxnLst/>
          <a:rect l="0" t="0" r="0" b="0"/>
          <a:pathLst>
            <a:path>
              <a:moveTo>
                <a:pt x="81589" y="2568373"/>
              </a:moveTo>
              <a:arcTo wR="2002580" hR="2002580" stAng="9815316" swAng="1969367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D2069AF-F6E2-4AF9-827D-82AE0B863D6F}">
      <dsp:nvSpPr>
        <dsp:cNvPr id="0" name=""/>
        <dsp:cNvSpPr/>
      </dsp:nvSpPr>
      <dsp:spPr>
        <a:xfrm>
          <a:off x="1626397" y="1002972"/>
          <a:ext cx="1871019" cy="848878"/>
        </a:xfrm>
        <a:prstGeom prst="roundRect">
          <a:avLst/>
        </a:prstGeom>
        <a:solidFill>
          <a:schemeClr val="tx2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400" b="1" kern="1200" dirty="0" err="1" smtClean="0">
              <a:solidFill>
                <a:srgbClr val="9F3736"/>
              </a:solidFill>
              <a:latin typeface="Arial" pitchFamily="34" charset="0"/>
              <a:cs typeface="Arial" pitchFamily="34" charset="0"/>
            </a:rPr>
            <a:t>Lehrstuhl</a:t>
          </a:r>
          <a:r>
            <a:rPr lang="cs-CZ" sz="1400" b="1" kern="1200" dirty="0" smtClean="0">
              <a:solidFill>
                <a:srgbClr val="9F3736"/>
              </a:solidFill>
              <a:latin typeface="Arial" pitchFamily="34" charset="0"/>
              <a:cs typeface="Arial" pitchFamily="34" charset="0"/>
            </a:rPr>
            <a:t> f</a:t>
          </a:r>
          <a:r>
            <a:rPr lang="en-US" sz="1400" b="1" kern="1200" dirty="0" smtClean="0">
              <a:solidFill>
                <a:srgbClr val="9F3736"/>
              </a:solidFill>
              <a:latin typeface="Arial" pitchFamily="34" charset="0"/>
              <a:cs typeface="Arial" pitchFamily="34" charset="0"/>
            </a:rPr>
            <a:t>ü</a:t>
          </a:r>
          <a:r>
            <a:rPr lang="cs-CZ" sz="1400" b="1" kern="1200" dirty="0" smtClean="0">
              <a:solidFill>
                <a:srgbClr val="9F3736"/>
              </a:solidFill>
              <a:latin typeface="Arial" pitchFamily="34" charset="0"/>
              <a:cs typeface="Arial" pitchFamily="34" charset="0"/>
            </a:rPr>
            <a:t>r </a:t>
          </a:r>
          <a:r>
            <a:rPr lang="cs-CZ" sz="1400" b="1" kern="1200" dirty="0" err="1" smtClean="0">
              <a:solidFill>
                <a:srgbClr val="9F3736"/>
              </a:solidFill>
              <a:latin typeface="Arial" pitchFamily="34" charset="0"/>
              <a:cs typeface="Arial" pitchFamily="34" charset="0"/>
            </a:rPr>
            <a:t>Fremdsprachen</a:t>
          </a:r>
          <a:endParaRPr lang="cs-CZ" sz="1400" kern="1200" dirty="0">
            <a:solidFill>
              <a:srgbClr val="9F3736"/>
            </a:solidFill>
            <a:latin typeface="Arial" pitchFamily="34" charset="0"/>
            <a:cs typeface="Arial" pitchFamily="34" charset="0"/>
          </a:endParaRPr>
        </a:p>
      </dsp:txBody>
      <dsp:txXfrm>
        <a:off x="1626397" y="1002972"/>
        <a:ext cx="1871019" cy="848878"/>
      </dsp:txXfrm>
    </dsp:sp>
    <dsp:sp modelId="{E728F8DC-C4EE-4D71-825D-0B7F15245EEE}">
      <dsp:nvSpPr>
        <dsp:cNvPr id="0" name=""/>
        <dsp:cNvSpPr/>
      </dsp:nvSpPr>
      <dsp:spPr>
        <a:xfrm>
          <a:off x="2293612" y="426121"/>
          <a:ext cx="4005160" cy="4005160"/>
        </a:xfrm>
        <a:custGeom>
          <a:avLst/>
          <a:gdLst/>
          <a:ahLst/>
          <a:cxnLst/>
          <a:rect l="0" t="0" r="0" b="0"/>
          <a:pathLst>
            <a:path>
              <a:moveTo>
                <a:pt x="598683" y="574504"/>
              </a:moveTo>
              <a:arcTo wR="2002580" hR="2002580" stAng="13529351" swAng="563339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32D4E9D8-2A81-4A42-8D75-01350E4E9B9E}" type="datetimeFigureOut">
              <a:rPr lang="cs-CZ"/>
              <a:pPr>
                <a:defRPr/>
              </a:pPr>
              <a:t>19.11.2012</a:t>
            </a:fld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0B4B6039-0A11-4598-AA06-E47331592A8B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  <p:extLst>
      <p:ext uri="{BB962C8B-B14F-4D97-AF65-F5344CB8AC3E}">
        <p14:creationId xmlns="" xmlns:p14="http://schemas.microsoft.com/office/powerpoint/2010/main" val="22295729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AB173129-7BAA-4993-8F84-CE9333CAD649}" type="datetimeFigureOut">
              <a:rPr lang="cs-CZ"/>
              <a:pPr>
                <a:defRPr/>
              </a:pPr>
              <a:t>19.11.2012</a:t>
            </a:fld>
            <a:endParaRPr lang="cs-CZ" dirty="0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cs-CZ" noProof="0" dirty="0" smtClean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noProof="0" smtClean="0"/>
              <a:t>Klepnutím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CF712DCC-7A0D-4678-9D70-C1BB36A66945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  <p:extLst>
      <p:ext uri="{BB962C8B-B14F-4D97-AF65-F5344CB8AC3E}">
        <p14:creationId xmlns="" xmlns:p14="http://schemas.microsoft.com/office/powerpoint/2010/main" val="157300828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0C35AD-3D20-4AB4-9166-E381450CFB8F}" type="datetimeFigureOut">
              <a:rPr lang="cs-CZ"/>
              <a:pPr>
                <a:defRPr/>
              </a:pPr>
              <a:t>19.11.2012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678C18-E28E-406B-B5D8-5070DCD9F9B5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  <p:transition spd="med">
    <p:cove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518DD6-3C57-4C69-A1AB-19C8B60CA3EC}" type="datetimeFigureOut">
              <a:rPr lang="cs-CZ"/>
              <a:pPr>
                <a:defRPr/>
              </a:pPr>
              <a:t>19.11.2012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CA4D50-0E6C-4744-BA9C-80903AFAA9F0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  <p:transition spd="med">
    <p:cover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F71916-2435-4C75-B6E1-51A6137221DE}" type="datetimeFigureOut">
              <a:rPr lang="cs-CZ"/>
              <a:pPr>
                <a:defRPr/>
              </a:pPr>
              <a:t>19.11.2012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41FB52-4BA0-460C-9220-CB99024BF1CE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  <p:transition spd="med">
    <p:cov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13B614-5ABC-48DB-BD39-349B0FB290AA}" type="datetimeFigureOut">
              <a:rPr lang="cs-CZ"/>
              <a:pPr>
                <a:defRPr/>
              </a:pPr>
              <a:t>19.11.2012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2FEE15-AA85-44D0-A5ED-692D7E8116C0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  <p:transition spd="med">
    <p:cove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C8E470-7179-42FE-A456-C3F7D0E374AD}" type="datetimeFigureOut">
              <a:rPr lang="cs-CZ"/>
              <a:pPr>
                <a:defRPr/>
              </a:pPr>
              <a:t>19.11.2012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2E8942-DB66-41D0-95D8-B570904ED9F5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  <p:transition spd="med">
    <p:cove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988CF0-6E0C-482A-85BE-52EF74630E39}" type="datetimeFigureOut">
              <a:rPr lang="cs-CZ"/>
              <a:pPr>
                <a:defRPr/>
              </a:pPr>
              <a:t>19.11.2012</a:t>
            </a:fld>
            <a:endParaRPr lang="cs-CZ" dirty="0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930D39-C52A-410D-A3E4-F99ADAD114DD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  <p:transition spd="med">
    <p:cove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D3D16D-EF2C-4DBC-936A-94ADCD8C38C6}" type="datetimeFigureOut">
              <a:rPr lang="cs-CZ"/>
              <a:pPr>
                <a:defRPr/>
              </a:pPr>
              <a:t>19.11.2012</a:t>
            </a:fld>
            <a:endParaRPr lang="cs-CZ" dirty="0"/>
          </a:p>
        </p:txBody>
      </p:sp>
      <p:sp>
        <p:nvSpPr>
          <p:cNvPr id="8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A5B28A-5282-42C7-8A41-326ECDC3BF83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  <p:transition spd="med">
    <p:cove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C1FE11-C35B-4FB9-B54C-C6A85C7406B2}" type="datetimeFigureOut">
              <a:rPr lang="cs-CZ"/>
              <a:pPr>
                <a:defRPr/>
              </a:pPr>
              <a:t>19.11.2012</a:t>
            </a:fld>
            <a:endParaRPr lang="cs-CZ" dirty="0"/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9FD516-A6FA-4C29-B5F0-FD7420DE5763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  <p:transition spd="med">
    <p:cove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BCDE97-ACFB-4EAD-8B65-040ADF738D80}" type="datetimeFigureOut">
              <a:rPr lang="cs-CZ"/>
              <a:pPr>
                <a:defRPr/>
              </a:pPr>
              <a:t>19.11.2012</a:t>
            </a:fld>
            <a:endParaRPr lang="cs-CZ" dirty="0"/>
          </a:p>
        </p:txBody>
      </p:sp>
      <p:sp>
        <p:nvSpPr>
          <p:cNvPr id="3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401C65-9F93-4EEA-9552-3FED9168F2CF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  <p:transition spd="med">
    <p:cove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125DCB-4DBC-4882-9316-5BE0234E6E15}" type="datetimeFigureOut">
              <a:rPr lang="cs-CZ"/>
              <a:pPr>
                <a:defRPr/>
              </a:pPr>
              <a:t>19.11.2012</a:t>
            </a:fld>
            <a:endParaRPr lang="cs-CZ" dirty="0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760E82-1F62-4169-9638-7F645B30D64F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  <p:transition spd="med">
    <p:cove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98D960-2327-42CD-88D6-908F84A55468}" type="datetimeFigureOut">
              <a:rPr lang="cs-CZ"/>
              <a:pPr>
                <a:defRPr/>
              </a:pPr>
              <a:t>19.11.2012</a:t>
            </a:fld>
            <a:endParaRPr lang="cs-CZ" dirty="0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8BBCE7-4E83-4B49-ACBB-F7998B451890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  <p:transition spd="med">
    <p:cover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Zástupný symbol pro nadpis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 předlohy nadpisů.</a:t>
            </a:r>
          </a:p>
        </p:txBody>
      </p:sp>
      <p:sp>
        <p:nvSpPr>
          <p:cNvPr id="1027" name="Zástupný symbol pro text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5AC598F-84A8-43BB-8375-BF5890752340}" type="datetimeFigureOut">
              <a:rPr lang="cs-CZ"/>
              <a:pPr>
                <a:defRPr/>
              </a:pPr>
              <a:t>19.11.2012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DDFE5F6-53D4-4562-9DD8-51532D59FD3C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ransition spd="med">
    <p:cover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.wav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0.wav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1.wav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2.wav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Relationship Id="rId9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jpeg"/><Relationship Id="rId7" Type="http://schemas.openxmlformats.org/officeDocument/2006/relationships/image" Target="../media/image28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3.wav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.wav"/><Relationship Id="rId5" Type="http://schemas.openxmlformats.org/officeDocument/2006/relationships/image" Target="../media/image4.pn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.wav"/><Relationship Id="rId6" Type="http://schemas.openxmlformats.org/officeDocument/2006/relationships/image" Target="../media/image4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jpeg"/><Relationship Id="rId7" Type="http://schemas.openxmlformats.org/officeDocument/2006/relationships/image" Target="../media/image11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.wav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13" Type="http://schemas.openxmlformats.org/officeDocument/2006/relationships/image" Target="../media/image16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15.png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9.jpeg"/><Relationship Id="rId1" Type="http://schemas.openxmlformats.org/officeDocument/2006/relationships/audio" Target="../media/audio5.wav"/><Relationship Id="rId6" Type="http://schemas.openxmlformats.org/officeDocument/2006/relationships/diagramColors" Target="../diagrams/colors1.xml"/><Relationship Id="rId11" Type="http://schemas.openxmlformats.org/officeDocument/2006/relationships/hyperlink" Target="https://novy.email.cz/download/i/CIRnTMNj4zujFIUOyNXZcHkS6m69Y8QyrHEP1sc6FPaLqvf6UkUSeqn8s8Y1CD_S8BTL3n4/2.JPG" TargetMode="External"/><Relationship Id="rId5" Type="http://schemas.openxmlformats.org/officeDocument/2006/relationships/diagramQuickStyle" Target="../diagrams/quickStyle1.xml"/><Relationship Id="rId15" Type="http://schemas.openxmlformats.org/officeDocument/2006/relationships/image" Target="../media/image18.jpeg"/><Relationship Id="rId10" Type="http://schemas.openxmlformats.org/officeDocument/2006/relationships/image" Target="../media/image14.jpeg"/><Relationship Id="rId4" Type="http://schemas.openxmlformats.org/officeDocument/2006/relationships/diagramLayout" Target="../diagrams/layout1.xml"/><Relationship Id="rId9" Type="http://schemas.openxmlformats.org/officeDocument/2006/relationships/image" Target="../media/image13.jpeg"/><Relationship Id="rId1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6.wav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7.wav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8.wav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9.wav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7" descr="C:\Marketing\Youtube.com\pozadi.jpg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</a:blip>
          <a:srcRect l="15788"/>
          <a:stretch>
            <a:fillRect/>
          </a:stretch>
        </p:blipFill>
        <p:spPr bwMode="auto">
          <a:xfrm>
            <a:off x="395288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Obdélník 9"/>
          <p:cNvSpPr/>
          <p:nvPr/>
        </p:nvSpPr>
        <p:spPr>
          <a:xfrm>
            <a:off x="0" y="6308725"/>
            <a:ext cx="9612313" cy="549275"/>
          </a:xfrm>
          <a:prstGeom prst="rect">
            <a:avLst/>
          </a:prstGeom>
          <a:solidFill>
            <a:srgbClr val="9F37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/>
              <a:t>http://www.vstecb.cz</a:t>
            </a:r>
          </a:p>
        </p:txBody>
      </p:sp>
      <p:sp>
        <p:nvSpPr>
          <p:cNvPr id="205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9324975" cy="1628775"/>
          </a:xfrm>
        </p:spPr>
        <p:txBody>
          <a:bodyPr/>
          <a:lstStyle/>
          <a:p>
            <a:pPr eaLnBrk="1" hangingPunct="1"/>
            <a:r>
              <a:rPr lang="cs-CZ" sz="3600" b="1" dirty="0" smtClean="0">
                <a:solidFill>
                  <a:srgbClr val="9F3736"/>
                </a:solidFill>
              </a:rPr>
              <a:t/>
            </a:r>
            <a:br>
              <a:rPr lang="cs-CZ" sz="3600" b="1" dirty="0" smtClean="0">
                <a:solidFill>
                  <a:srgbClr val="9F3736"/>
                </a:solidFill>
              </a:rPr>
            </a:br>
            <a:r>
              <a:rPr lang="cs-CZ" sz="3600" b="1" dirty="0" smtClean="0">
                <a:solidFill>
                  <a:srgbClr val="9F3736"/>
                </a:solidFill>
                <a:latin typeface="Arial" pitchFamily="34" charset="0"/>
                <a:cs typeface="Arial" pitchFamily="34" charset="0"/>
              </a:rPr>
              <a:t> HOCHSCHULE</a:t>
            </a:r>
            <a:r>
              <a:rPr lang="de-DE" sz="3600" b="1" dirty="0" smtClean="0">
                <a:solidFill>
                  <a:srgbClr val="9F3736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cs-CZ" sz="3600" b="1" dirty="0" smtClean="0">
                <a:solidFill>
                  <a:srgbClr val="9F3736"/>
                </a:solidFill>
                <a:latin typeface="Arial" pitchFamily="34" charset="0"/>
                <a:cs typeface="Arial" pitchFamily="34" charset="0"/>
              </a:rPr>
              <a:t>F</a:t>
            </a:r>
            <a:r>
              <a:rPr lang="de-DE" sz="3600" b="1" dirty="0" smtClean="0">
                <a:solidFill>
                  <a:srgbClr val="9F3736"/>
                </a:solidFill>
                <a:latin typeface="Arial" pitchFamily="34" charset="0"/>
                <a:cs typeface="Arial" pitchFamily="34" charset="0"/>
              </a:rPr>
              <a:t>ÜR  TECHNIK  UND  WIRTSCHAFT IN BUDWEIS</a:t>
            </a:r>
            <a:endParaRPr lang="cs-CZ" sz="3600" dirty="0" smtClean="0">
              <a:solidFill>
                <a:srgbClr val="9F3736"/>
              </a:solidFill>
            </a:endParaRPr>
          </a:p>
        </p:txBody>
      </p:sp>
      <p:sp>
        <p:nvSpPr>
          <p:cNvPr id="5" name="Nadpis 1"/>
          <p:cNvSpPr txBox="1">
            <a:spLocks/>
          </p:cNvSpPr>
          <p:nvPr/>
        </p:nvSpPr>
        <p:spPr>
          <a:xfrm>
            <a:off x="142875" y="6429375"/>
            <a:ext cx="8643938" cy="357188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fontAlgn="auto">
              <a:spcAft>
                <a:spcPts val="0"/>
              </a:spcAft>
              <a:defRPr/>
            </a:pPr>
            <a:endParaRPr lang="cs-CZ" sz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054" name="TextovéPole 8"/>
          <p:cNvSpPr txBox="1">
            <a:spLocks noChangeArrowheads="1"/>
          </p:cNvSpPr>
          <p:nvPr/>
        </p:nvSpPr>
        <p:spPr bwMode="auto">
          <a:xfrm>
            <a:off x="4608513" y="1557338"/>
            <a:ext cx="4535487" cy="3139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cs-CZ" dirty="0"/>
          </a:p>
          <a:p>
            <a:pPr>
              <a:buFont typeface="Arial" charset="0"/>
              <a:buChar char="•"/>
            </a:pPr>
            <a:endParaRPr lang="cs-CZ" b="1" dirty="0">
              <a:latin typeface="Cambria" pitchFamily="18" charset="0"/>
            </a:endParaRPr>
          </a:p>
          <a:p>
            <a:endParaRPr lang="cs-CZ" dirty="0">
              <a:latin typeface="Cambria" pitchFamily="18" charset="0"/>
            </a:endParaRPr>
          </a:p>
          <a:p>
            <a:pPr>
              <a:buFont typeface="Arial" charset="0"/>
              <a:buChar char="•"/>
            </a:pPr>
            <a:endParaRPr lang="cs-CZ" dirty="0">
              <a:latin typeface="Cambria" pitchFamily="18" charset="0"/>
            </a:endParaRPr>
          </a:p>
          <a:p>
            <a:pPr>
              <a:buFont typeface="Arial" charset="0"/>
              <a:buChar char="•"/>
            </a:pPr>
            <a:endParaRPr lang="cs-CZ" dirty="0">
              <a:latin typeface="Cambria" pitchFamily="18" charset="0"/>
            </a:endParaRPr>
          </a:p>
          <a:p>
            <a:pPr algn="ctr"/>
            <a:endParaRPr lang="de-DE" b="1" dirty="0" smtClean="0"/>
          </a:p>
          <a:p>
            <a:pPr algn="ctr"/>
            <a:endParaRPr lang="de-DE" b="1" dirty="0"/>
          </a:p>
          <a:p>
            <a:pPr algn="ctr"/>
            <a:endParaRPr lang="de-DE" b="1" dirty="0" smtClean="0"/>
          </a:p>
          <a:p>
            <a:pPr>
              <a:buFont typeface="Arial" charset="0"/>
              <a:buChar char="•"/>
            </a:pPr>
            <a:endParaRPr lang="cs-CZ" dirty="0">
              <a:latin typeface="Cambria" pitchFamily="18" charset="0"/>
            </a:endParaRPr>
          </a:p>
          <a:p>
            <a:pPr>
              <a:buFont typeface="Arial" charset="0"/>
              <a:buChar char="•"/>
            </a:pPr>
            <a:endParaRPr lang="cs-CZ" dirty="0">
              <a:latin typeface="Cambria" pitchFamily="18" charset="0"/>
            </a:endParaRPr>
          </a:p>
          <a:p>
            <a:pPr>
              <a:buFont typeface="Arial" charset="0"/>
              <a:buChar char="•"/>
            </a:pPr>
            <a:endParaRPr lang="cs-CZ" dirty="0">
              <a:latin typeface="Cambria" pitchFamily="18" charset="0"/>
            </a:endParaRPr>
          </a:p>
        </p:txBody>
      </p:sp>
      <p:pic>
        <p:nvPicPr>
          <p:cNvPr id="9" name="Picture 5" descr="C:\Documents and Settings\Petr Karlíček\Dokumenty\Marketing\Prezentace\logo kopie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12160" y="2132854"/>
            <a:ext cx="1480497" cy="14975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contourClr>
              <a:srgbClr val="FFFFFF"/>
            </a:contourClr>
          </a:sp3d>
        </p:spPr>
      </p:pic>
      <p:pic>
        <p:nvPicPr>
          <p:cNvPr id="2056" name="Picture 2" descr="D:\Caha\FOTO - k použití do 24.6.2012\Fotky\DSC_007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2060848"/>
            <a:ext cx="4192940" cy="34451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Obdélník 10"/>
          <p:cNvSpPr/>
          <p:nvPr/>
        </p:nvSpPr>
        <p:spPr>
          <a:xfrm>
            <a:off x="4788024" y="3717032"/>
            <a:ext cx="435597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de-DE" b="1" dirty="0" smtClean="0"/>
          </a:p>
          <a:p>
            <a:pPr algn="ctr"/>
            <a:r>
              <a:rPr lang="cs-CZ" b="1" dirty="0" err="1" smtClean="0"/>
              <a:t>Hochschule</a:t>
            </a:r>
            <a:r>
              <a:rPr lang="cs-CZ" b="1" dirty="0" smtClean="0"/>
              <a:t> f</a:t>
            </a:r>
            <a:r>
              <a:rPr lang="de-DE" b="1" dirty="0" err="1" smtClean="0"/>
              <a:t>ür</a:t>
            </a:r>
            <a:r>
              <a:rPr lang="de-DE" b="1" dirty="0" smtClean="0"/>
              <a:t> Technik und</a:t>
            </a:r>
            <a:r>
              <a:rPr lang="cs-CZ" b="1" dirty="0" smtClean="0"/>
              <a:t> </a:t>
            </a:r>
          </a:p>
          <a:p>
            <a:pPr algn="ctr"/>
            <a:r>
              <a:rPr lang="de-DE" b="1" dirty="0" smtClean="0"/>
              <a:t>Wirtschaft in </a:t>
            </a:r>
            <a:r>
              <a:rPr lang="de-DE" b="1" dirty="0" err="1" smtClean="0"/>
              <a:t>Budweis</a:t>
            </a:r>
            <a:endParaRPr lang="cs-CZ" dirty="0" smtClean="0"/>
          </a:p>
          <a:p>
            <a:pPr algn="ctr"/>
            <a:endParaRPr lang="de-DE" dirty="0" smtClean="0"/>
          </a:p>
          <a:p>
            <a:pPr algn="ctr"/>
            <a:r>
              <a:rPr lang="cs-CZ" dirty="0" smtClean="0"/>
              <a:t>Okružní 517/10,</a:t>
            </a:r>
            <a:br>
              <a:rPr lang="cs-CZ" dirty="0" smtClean="0"/>
            </a:br>
            <a:r>
              <a:rPr lang="cs-CZ" dirty="0" smtClean="0"/>
              <a:t>370 01 České Budějovice</a:t>
            </a:r>
          </a:p>
          <a:p>
            <a:pPr algn="ctr"/>
            <a:endParaRPr lang="cs-CZ" dirty="0" smtClean="0"/>
          </a:p>
          <a:p>
            <a:pPr algn="ctr"/>
            <a:r>
              <a:rPr lang="cs-CZ" b="1" dirty="0" err="1" smtClean="0"/>
              <a:t>Tschechische</a:t>
            </a:r>
            <a:r>
              <a:rPr lang="cs-CZ" b="1" dirty="0" smtClean="0"/>
              <a:t> Republik</a:t>
            </a:r>
            <a:endParaRPr lang="cs-CZ" b="1" dirty="0"/>
          </a:p>
        </p:txBody>
      </p:sp>
      <p:pic>
        <p:nvPicPr>
          <p:cNvPr id="2" name="copy.wav">
            <a:hlinkClick r:id="" action="ppaction://media"/>
          </p:cNvPr>
          <p:cNvPicPr>
            <a:picLocks noRot="1" noChangeAspect="1"/>
          </p:cNvPicPr>
          <p:nvPr>
            <a:wavAudioFile r:embed="rId1" name="copy.wav"/>
          </p:nvPr>
        </p:nvPicPr>
        <p:blipFill>
          <a:blip r:embed="rId6" cstate="print"/>
          <a:stretch>
            <a:fillRect/>
          </a:stretch>
        </p:blipFill>
        <p:spPr>
          <a:xfrm>
            <a:off x="1270000" y="1270000"/>
            <a:ext cx="508000" cy="508000"/>
          </a:xfrm>
          <a:prstGeom prst="rect">
            <a:avLst/>
          </a:prstGeom>
        </p:spPr>
      </p:pic>
      <p:sp>
        <p:nvSpPr>
          <p:cNvPr id="13" name="Obdélník 12"/>
          <p:cNvSpPr/>
          <p:nvPr/>
        </p:nvSpPr>
        <p:spPr>
          <a:xfrm>
            <a:off x="0" y="5733256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>
            <a:defPPr>
              <a:defRPr lang="cs-CZ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r>
              <a:rPr lang="cs-CZ" sz="1200" dirty="0" smtClean="0"/>
              <a:t>© Mgr. Zdeněk Caha, PhD. a kolektiv</a:t>
            </a:r>
          </a:p>
          <a:p>
            <a:pPr algn="ctr"/>
            <a:r>
              <a:rPr lang="de-DE" sz="1200" dirty="0" smtClean="0"/>
              <a:t>       </a:t>
            </a:r>
            <a:r>
              <a:rPr lang="cs-CZ" sz="1200" dirty="0" smtClean="0"/>
              <a:t>VŠTE v Českých Budějovicích, 2012</a:t>
            </a:r>
            <a:endParaRPr lang="cs-CZ" sz="1200" dirty="0"/>
          </a:p>
        </p:txBody>
      </p:sp>
    </p:spTree>
  </p:cSld>
  <p:clrMapOvr>
    <a:masterClrMapping/>
  </p:clrMapOvr>
  <p:transition spd="med" advTm="26145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3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b="1" dirty="0" smtClean="0">
                <a:solidFill>
                  <a:srgbClr val="9F3736"/>
                </a:solidFill>
                <a:latin typeface="Arial" charset="0"/>
                <a:cs typeface="Arial" charset="0"/>
              </a:rPr>
              <a:t>S</a:t>
            </a:r>
            <a:r>
              <a:rPr lang="de-DE" sz="3600" b="1" dirty="0" smtClean="0">
                <a:solidFill>
                  <a:srgbClr val="9F3736"/>
                </a:solidFill>
                <a:latin typeface="Arial" charset="0"/>
                <a:cs typeface="Arial" charset="0"/>
              </a:rPr>
              <a:t>TUDIENPROGRAMM</a:t>
            </a:r>
            <a:r>
              <a:rPr lang="cs-CZ" sz="3600" b="1" dirty="0" smtClean="0">
                <a:solidFill>
                  <a:srgbClr val="9F3736"/>
                </a:solidFill>
                <a:latin typeface="Arial" charset="0"/>
                <a:cs typeface="Arial" charset="0"/>
              </a:rPr>
              <a:t> VERKEHRSTECHNOLOGIE</a:t>
            </a:r>
            <a:endParaRPr lang="cs-CZ" sz="3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0" y="6357938"/>
            <a:ext cx="9144000" cy="500062"/>
          </a:xfrm>
          <a:prstGeom prst="rect">
            <a:avLst/>
          </a:prstGeom>
          <a:solidFill>
            <a:srgbClr val="9F37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/>
              <a:t>http://www.vstecb.cz</a:t>
            </a:r>
          </a:p>
        </p:txBody>
      </p:sp>
      <p:pic>
        <p:nvPicPr>
          <p:cNvPr id="3" name="copy.wav">
            <a:hlinkClick r:id="" action="ppaction://media"/>
          </p:cNvPr>
          <p:cNvPicPr>
            <a:picLocks noRot="1" noChangeAspect="1"/>
          </p:cNvPicPr>
          <p:nvPr>
            <a:wavAudioFile r:embed="rId1" name="copy.wav"/>
          </p:nvPr>
        </p:nvPicPr>
        <p:blipFill>
          <a:blip r:embed="rId3" cstate="print"/>
          <a:stretch>
            <a:fillRect/>
          </a:stretch>
        </p:blipFill>
        <p:spPr>
          <a:xfrm>
            <a:off x="1270000" y="1270000"/>
            <a:ext cx="508000" cy="508000"/>
          </a:xfrm>
          <a:prstGeom prst="rect">
            <a:avLst/>
          </a:prstGeom>
        </p:spPr>
      </p:pic>
      <p:pic>
        <p:nvPicPr>
          <p:cNvPr id="8" name="Zástupný symbol pro obsah 7" descr="Obrázek nj 10.pn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457200" y="1936265"/>
            <a:ext cx="8229600" cy="3853832"/>
          </a:xfrm>
        </p:spPr>
      </p:pic>
    </p:spTree>
  </p:cSld>
  <p:clrMapOvr>
    <a:masterClrMapping/>
  </p:clrMapOvr>
  <p:transition spd="med" advTm="67658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0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b="1" dirty="0" smtClean="0">
                <a:solidFill>
                  <a:srgbClr val="9F3736"/>
                </a:solidFill>
                <a:latin typeface="Arial" charset="0"/>
                <a:cs typeface="Arial" charset="0"/>
              </a:rPr>
              <a:t> S</a:t>
            </a:r>
            <a:r>
              <a:rPr lang="de-DE" sz="3600" b="1" dirty="0" smtClean="0">
                <a:solidFill>
                  <a:srgbClr val="9F3736"/>
                </a:solidFill>
                <a:latin typeface="Arial" charset="0"/>
                <a:cs typeface="Arial" charset="0"/>
              </a:rPr>
              <a:t>TUDIENPROGRAMM</a:t>
            </a:r>
            <a:r>
              <a:rPr lang="cs-CZ" sz="3600" b="1" dirty="0" smtClean="0">
                <a:solidFill>
                  <a:srgbClr val="9F3736"/>
                </a:solidFill>
                <a:latin typeface="Arial" charset="0"/>
                <a:cs typeface="Arial" charset="0"/>
              </a:rPr>
              <a:t/>
            </a:r>
            <a:br>
              <a:rPr lang="cs-CZ" sz="3600" b="1" dirty="0" smtClean="0">
                <a:solidFill>
                  <a:srgbClr val="9F3736"/>
                </a:solidFill>
                <a:latin typeface="Arial" charset="0"/>
                <a:cs typeface="Arial" charset="0"/>
              </a:rPr>
            </a:br>
            <a:r>
              <a:rPr lang="cs-CZ" sz="3600" b="1" dirty="0" smtClean="0">
                <a:solidFill>
                  <a:srgbClr val="9F3736"/>
                </a:solidFill>
                <a:latin typeface="Arial" charset="0"/>
                <a:cs typeface="Arial" charset="0"/>
              </a:rPr>
              <a:t> MASCHINENBAU</a:t>
            </a:r>
            <a:endParaRPr lang="cs-CZ" sz="3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0" y="6357938"/>
            <a:ext cx="9144000" cy="500062"/>
          </a:xfrm>
          <a:prstGeom prst="rect">
            <a:avLst/>
          </a:prstGeom>
          <a:solidFill>
            <a:srgbClr val="9F37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/>
              <a:t>http://www.vstecb.cz</a:t>
            </a:r>
          </a:p>
        </p:txBody>
      </p:sp>
      <p:pic>
        <p:nvPicPr>
          <p:cNvPr id="3" name="copy.wav">
            <a:hlinkClick r:id="" action="ppaction://media"/>
          </p:cNvPr>
          <p:cNvPicPr>
            <a:picLocks noRot="1" noChangeAspect="1"/>
          </p:cNvPicPr>
          <p:nvPr>
            <a:wavAudioFile r:embed="rId1" name="copy.wav"/>
          </p:nvPr>
        </p:nvPicPr>
        <p:blipFill>
          <a:blip r:embed="rId3" cstate="print"/>
          <a:stretch>
            <a:fillRect/>
          </a:stretch>
        </p:blipFill>
        <p:spPr>
          <a:xfrm>
            <a:off x="1270000" y="1270000"/>
            <a:ext cx="508000" cy="508000"/>
          </a:xfrm>
          <a:prstGeom prst="rect">
            <a:avLst/>
          </a:prstGeom>
        </p:spPr>
      </p:pic>
      <p:pic>
        <p:nvPicPr>
          <p:cNvPr id="10" name="Zástupný symbol pro obsah 9" descr="Obrázek nj 11.pn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457200" y="1833092"/>
            <a:ext cx="8229600" cy="4060179"/>
          </a:xfrm>
        </p:spPr>
      </p:pic>
    </p:spTree>
  </p:cSld>
  <p:clrMapOvr>
    <a:masterClrMapping/>
  </p:clrMapOvr>
  <p:transition spd="med" advTm="75068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4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8686800" cy="1417638"/>
          </a:xfrm>
        </p:spPr>
        <p:txBody>
          <a:bodyPr/>
          <a:lstStyle/>
          <a:p>
            <a:r>
              <a:rPr lang="de-DE" sz="3600" b="1" dirty="0" smtClean="0">
                <a:solidFill>
                  <a:srgbClr val="9F3736"/>
                </a:solidFill>
                <a:latin typeface="Arial" charset="0"/>
                <a:cs typeface="Arial" charset="0"/>
              </a:rPr>
              <a:t>L</a:t>
            </a:r>
            <a:r>
              <a:rPr lang="cs-CZ" sz="3600" b="1" dirty="0" smtClean="0">
                <a:solidFill>
                  <a:srgbClr val="9F3736"/>
                </a:solidFill>
                <a:latin typeface="Arial" charset="0"/>
                <a:cs typeface="Arial" charset="0"/>
              </a:rPr>
              <a:t>EHRST</a:t>
            </a:r>
            <a:r>
              <a:rPr lang="en-US" sz="3600" b="1" dirty="0" smtClean="0">
                <a:solidFill>
                  <a:srgbClr val="9F3736"/>
                </a:solidFill>
                <a:latin typeface="Arial" charset="0"/>
                <a:cs typeface="Arial" charset="0"/>
              </a:rPr>
              <a:t>Ű</a:t>
            </a:r>
            <a:r>
              <a:rPr lang="cs-CZ" sz="3600" b="1" dirty="0" smtClean="0">
                <a:solidFill>
                  <a:srgbClr val="9F3736"/>
                </a:solidFill>
                <a:latin typeface="Arial" charset="0"/>
                <a:cs typeface="Arial" charset="0"/>
              </a:rPr>
              <a:t>HLE </a:t>
            </a:r>
            <a:r>
              <a:rPr lang="de-DE" sz="3600" b="1" dirty="0" smtClean="0">
                <a:solidFill>
                  <a:srgbClr val="9F3736"/>
                </a:solidFill>
                <a:latin typeface="Arial" charset="0"/>
                <a:cs typeface="Arial" charset="0"/>
              </a:rPr>
              <a:t/>
            </a:r>
            <a:br>
              <a:rPr lang="de-DE" sz="3600" b="1" dirty="0" smtClean="0">
                <a:solidFill>
                  <a:srgbClr val="9F3736"/>
                </a:solidFill>
                <a:latin typeface="Arial" charset="0"/>
                <a:cs typeface="Arial" charset="0"/>
              </a:rPr>
            </a:br>
            <a:r>
              <a:rPr lang="de-DE" sz="3600" b="1" dirty="0" smtClean="0">
                <a:solidFill>
                  <a:srgbClr val="9F3736"/>
                </a:solidFill>
                <a:latin typeface="Arial" charset="0"/>
                <a:cs typeface="Arial" charset="0"/>
              </a:rPr>
              <a:t>AN DER HOCHSCHULE</a:t>
            </a:r>
            <a:endParaRPr lang="cs-CZ" sz="3600" dirty="0"/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</p:nvPr>
        </p:nvGraphicFramePr>
        <p:xfrm>
          <a:off x="457200" y="1268760"/>
          <a:ext cx="8229600" cy="48574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Picture 2" descr="D:\Caha\FOTO - k použití do 24.6.2012\Fotky\P101006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067944" y="3068960"/>
            <a:ext cx="1659636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Obdélník 5"/>
          <p:cNvSpPr/>
          <p:nvPr/>
        </p:nvSpPr>
        <p:spPr>
          <a:xfrm>
            <a:off x="0" y="6357938"/>
            <a:ext cx="9144000" cy="500062"/>
          </a:xfrm>
          <a:prstGeom prst="rect">
            <a:avLst/>
          </a:prstGeom>
          <a:solidFill>
            <a:srgbClr val="9F37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/>
              <a:t>http://www.vstecb.cz</a:t>
            </a:r>
          </a:p>
        </p:txBody>
      </p:sp>
      <p:pic>
        <p:nvPicPr>
          <p:cNvPr id="7" name="copy.wav">
            <a:hlinkClick r:id="" action="ppaction://media"/>
          </p:cNvPr>
          <p:cNvPicPr>
            <a:picLocks noRot="1" noChangeAspect="1"/>
          </p:cNvPicPr>
          <p:nvPr>
            <a:wavAudioFile r:embed="rId1" name="copy.wav"/>
          </p:nvPr>
        </p:nvPicPr>
        <p:blipFill>
          <a:blip r:embed="rId9" cstate="print"/>
          <a:stretch>
            <a:fillRect/>
          </a:stretch>
        </p:blipFill>
        <p:spPr>
          <a:xfrm>
            <a:off x="1270000" y="1270000"/>
            <a:ext cx="508000" cy="508000"/>
          </a:xfrm>
          <a:prstGeom prst="rect">
            <a:avLst/>
          </a:prstGeom>
        </p:spPr>
      </p:pic>
    </p:spTree>
  </p:cSld>
  <p:clrMapOvr>
    <a:masterClrMapping/>
  </p:clrMapOvr>
  <p:transition spd="med" advTm="30265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57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7" descr="C:\Marketing\Youtube.com\pozadi.jpg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</a:blip>
          <a:srcRect l="15788"/>
          <a:stretch>
            <a:fillRect/>
          </a:stretch>
        </p:blipFill>
        <p:spPr bwMode="auto">
          <a:xfrm>
            <a:off x="0" y="-387424"/>
            <a:ext cx="9144000" cy="602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Obdélník 9"/>
          <p:cNvSpPr/>
          <p:nvPr/>
        </p:nvSpPr>
        <p:spPr>
          <a:xfrm>
            <a:off x="0" y="6357938"/>
            <a:ext cx="9144000" cy="500062"/>
          </a:xfrm>
          <a:prstGeom prst="rect">
            <a:avLst/>
          </a:prstGeom>
          <a:solidFill>
            <a:srgbClr val="9F37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/>
              <a:t>http://www.vstecb.cz</a:t>
            </a:r>
          </a:p>
        </p:txBody>
      </p:sp>
      <p:sp>
        <p:nvSpPr>
          <p:cNvPr id="14340" name="Nadpis 1"/>
          <p:cNvSpPr>
            <a:spLocks noGrp="1"/>
          </p:cNvSpPr>
          <p:nvPr>
            <p:ph type="title"/>
          </p:nvPr>
        </p:nvSpPr>
        <p:spPr>
          <a:xfrm>
            <a:off x="0" y="2276475"/>
            <a:ext cx="9144000" cy="2520950"/>
          </a:xfrm>
        </p:spPr>
        <p:txBody>
          <a:bodyPr/>
          <a:lstStyle/>
          <a:p>
            <a:pPr eaLnBrk="1" hangingPunct="1"/>
            <a:r>
              <a:rPr lang="cs-CZ" sz="3600" b="1" dirty="0" err="1" smtClean="0">
                <a:solidFill>
                  <a:srgbClr val="9F3736"/>
                </a:solidFill>
                <a:latin typeface="Arial" charset="0"/>
                <a:cs typeface="Arial" charset="0"/>
              </a:rPr>
              <a:t>Wir</a:t>
            </a:r>
            <a:r>
              <a:rPr lang="cs-CZ" sz="3600" b="1" dirty="0" smtClean="0">
                <a:solidFill>
                  <a:srgbClr val="9F3736"/>
                </a:solidFill>
                <a:latin typeface="Arial" charset="0"/>
                <a:cs typeface="Arial" charset="0"/>
              </a:rPr>
              <a:t> </a:t>
            </a:r>
            <a:r>
              <a:rPr lang="cs-CZ" sz="3600" b="1" dirty="0" err="1" smtClean="0">
                <a:solidFill>
                  <a:srgbClr val="9F3736"/>
                </a:solidFill>
                <a:latin typeface="Arial" charset="0"/>
                <a:cs typeface="Arial" charset="0"/>
              </a:rPr>
              <a:t>bedanken</a:t>
            </a:r>
            <a:r>
              <a:rPr lang="de-DE" sz="3600" b="1" dirty="0" smtClean="0">
                <a:solidFill>
                  <a:srgbClr val="9F3736"/>
                </a:solidFill>
                <a:latin typeface="Arial" charset="0"/>
                <a:cs typeface="Arial" charset="0"/>
              </a:rPr>
              <a:t> </a:t>
            </a:r>
            <a:r>
              <a:rPr lang="cs-CZ" sz="3600" b="1" dirty="0" err="1" smtClean="0">
                <a:solidFill>
                  <a:srgbClr val="9F3736"/>
                </a:solidFill>
                <a:latin typeface="Arial" charset="0"/>
                <a:cs typeface="Arial" charset="0"/>
              </a:rPr>
              <a:t>uns</a:t>
            </a:r>
            <a:r>
              <a:rPr lang="de-DE" sz="3600" b="1" dirty="0" smtClean="0">
                <a:solidFill>
                  <a:srgbClr val="9F3736"/>
                </a:solidFill>
                <a:latin typeface="Arial" charset="0"/>
                <a:cs typeface="Arial" charset="0"/>
              </a:rPr>
              <a:t> </a:t>
            </a:r>
            <a:r>
              <a:rPr lang="cs-CZ" sz="3600" b="1" dirty="0" smtClean="0">
                <a:solidFill>
                  <a:srgbClr val="9F3736"/>
                </a:solidFill>
                <a:latin typeface="Arial" charset="0"/>
                <a:cs typeface="Arial" charset="0"/>
              </a:rPr>
              <a:t>f</a:t>
            </a:r>
            <a:r>
              <a:rPr lang="en-US" sz="3600" b="1" dirty="0" smtClean="0">
                <a:solidFill>
                  <a:srgbClr val="9F3736"/>
                </a:solidFill>
                <a:latin typeface="Arial" charset="0"/>
                <a:cs typeface="Arial" charset="0"/>
              </a:rPr>
              <a:t>ü</a:t>
            </a:r>
            <a:r>
              <a:rPr lang="cs-CZ" sz="3600" b="1" dirty="0" smtClean="0">
                <a:solidFill>
                  <a:srgbClr val="9F3736"/>
                </a:solidFill>
                <a:latin typeface="Arial" charset="0"/>
                <a:cs typeface="Arial" charset="0"/>
              </a:rPr>
              <a:t>r </a:t>
            </a:r>
            <a:r>
              <a:rPr lang="cs-CZ" sz="3600" b="1" dirty="0" err="1" smtClean="0">
                <a:solidFill>
                  <a:srgbClr val="9F3736"/>
                </a:solidFill>
                <a:latin typeface="Arial" charset="0"/>
                <a:cs typeface="Arial" charset="0"/>
              </a:rPr>
              <a:t>Ihre</a:t>
            </a:r>
            <a:r>
              <a:rPr lang="cs-CZ" sz="3600" b="1" dirty="0" smtClean="0">
                <a:solidFill>
                  <a:srgbClr val="9F3736"/>
                </a:solidFill>
                <a:latin typeface="Arial" charset="0"/>
                <a:cs typeface="Arial" charset="0"/>
              </a:rPr>
              <a:t> </a:t>
            </a:r>
            <a:r>
              <a:rPr lang="cs-CZ" sz="3600" b="1" dirty="0" err="1" smtClean="0">
                <a:solidFill>
                  <a:srgbClr val="9F3736"/>
                </a:solidFill>
                <a:latin typeface="Arial" charset="0"/>
                <a:cs typeface="Arial" charset="0"/>
              </a:rPr>
              <a:t>Aufmerksamkeit</a:t>
            </a:r>
            <a:endParaRPr lang="cs-CZ" sz="3600" b="1" dirty="0" smtClean="0">
              <a:solidFill>
                <a:srgbClr val="9F3736"/>
              </a:solidFill>
            </a:endParaRPr>
          </a:p>
        </p:txBody>
      </p:sp>
      <p:pic>
        <p:nvPicPr>
          <p:cNvPr id="4" name="Picture 5" descr="C:\Documents and Settings\Petr Karlíček\Dokumenty\Marketing\Prezentace\logo kopie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923915" y="4077053"/>
            <a:ext cx="1620983" cy="16396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contourClr>
              <a:srgbClr val="FFFFFF"/>
            </a:contourClr>
          </a:sp3d>
        </p:spPr>
      </p:pic>
      <p:sp>
        <p:nvSpPr>
          <p:cNvPr id="5" name="Nadpis 1"/>
          <p:cNvSpPr txBox="1">
            <a:spLocks/>
          </p:cNvSpPr>
          <p:nvPr/>
        </p:nvSpPr>
        <p:spPr>
          <a:xfrm>
            <a:off x="142875" y="6429375"/>
            <a:ext cx="8643938" cy="357188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fontAlgn="auto">
              <a:spcAft>
                <a:spcPts val="0"/>
              </a:spcAft>
              <a:defRPr/>
            </a:pPr>
            <a:endParaRPr lang="cs-CZ" sz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4343" name="Obdélník 11"/>
          <p:cNvSpPr>
            <a:spLocks noChangeArrowheads="1"/>
          </p:cNvSpPr>
          <p:nvPr/>
        </p:nvSpPr>
        <p:spPr bwMode="auto">
          <a:xfrm>
            <a:off x="0" y="2133600"/>
            <a:ext cx="9144000" cy="283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3400" b="1"/>
              <a:t>    </a:t>
            </a:r>
            <a:r>
              <a:rPr lang="cs-CZ" sz="3400" b="1">
                <a:solidFill>
                  <a:srgbClr val="C00000"/>
                </a:solidFill>
              </a:rPr>
              <a:t>    </a:t>
            </a:r>
            <a:endParaRPr lang="cs-CZ" sz="3400" b="1"/>
          </a:p>
          <a:p>
            <a:endParaRPr lang="cs-CZ" sz="3600" b="1"/>
          </a:p>
          <a:p>
            <a:endParaRPr lang="cs-CZ" sz="3600" b="1"/>
          </a:p>
          <a:p>
            <a:endParaRPr lang="cs-CZ" sz="3600" b="1"/>
          </a:p>
          <a:p>
            <a:endParaRPr lang="cs-CZ" sz="3600" b="1"/>
          </a:p>
        </p:txBody>
      </p:sp>
      <p:sp>
        <p:nvSpPr>
          <p:cNvPr id="14344" name="Obdélník 10"/>
          <p:cNvSpPr>
            <a:spLocks noChangeArrowheads="1"/>
          </p:cNvSpPr>
          <p:nvPr/>
        </p:nvSpPr>
        <p:spPr bwMode="auto">
          <a:xfrm>
            <a:off x="323850" y="1916113"/>
            <a:ext cx="8820150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cs-CZ" sz="2800"/>
          </a:p>
          <a:p>
            <a:endParaRPr lang="cs-CZ" sz="2800"/>
          </a:p>
        </p:txBody>
      </p:sp>
      <p:pic>
        <p:nvPicPr>
          <p:cNvPr id="11" name="Picture 2" descr="D:\Caha\FOTO - k použití do 24.6.2012\Fotky\293071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>
            <a:off x="971600" y="1484783"/>
            <a:ext cx="2036203" cy="1357884"/>
          </a:xfrm>
          <a:noFill/>
        </p:spPr>
      </p:pic>
      <p:pic>
        <p:nvPicPr>
          <p:cNvPr id="12" name="Picture 2" descr="D:\Caha\FOTO - k použití do 24.6.2012\Fotky\PB02141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07903" y="836711"/>
            <a:ext cx="1810512" cy="1357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" descr="D:\Caha\FOTO - k použití do 24.6.2012\Fotky\IMG_830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72200" y="1412776"/>
            <a:ext cx="2006600" cy="1350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Obdélník 16"/>
          <p:cNvSpPr/>
          <p:nvPr/>
        </p:nvSpPr>
        <p:spPr>
          <a:xfrm>
            <a:off x="0" y="5786454"/>
            <a:ext cx="3491880" cy="4508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800" dirty="0"/>
          </a:p>
        </p:txBody>
      </p:sp>
      <p:pic>
        <p:nvPicPr>
          <p:cNvPr id="6" name="copy.wav">
            <a:hlinkClick r:id="" action="ppaction://media"/>
          </p:cNvPr>
          <p:cNvPicPr>
            <a:picLocks noRot="1" noChangeAspect="1"/>
          </p:cNvPicPr>
          <p:nvPr>
            <a:wavAudioFile r:embed="rId1" name="copy.wav"/>
          </p:nvPr>
        </p:nvPicPr>
        <p:blipFill>
          <a:blip r:embed="rId8" cstate="print"/>
          <a:stretch>
            <a:fillRect/>
          </a:stretch>
        </p:blipFill>
        <p:spPr>
          <a:xfrm>
            <a:off x="1270000" y="1270000"/>
            <a:ext cx="508000" cy="508000"/>
          </a:xfrm>
          <a:prstGeom prst="rect">
            <a:avLst/>
          </a:prstGeom>
        </p:spPr>
      </p:pic>
      <p:sp>
        <p:nvSpPr>
          <p:cNvPr id="19" name="Obdélník 18"/>
          <p:cNvSpPr/>
          <p:nvPr/>
        </p:nvSpPr>
        <p:spPr>
          <a:xfrm>
            <a:off x="2826060" y="3068960"/>
            <a:ext cx="3491880" cy="72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cs-CZ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cs-CZ" dirty="0"/>
          </a:p>
        </p:txBody>
      </p:sp>
    </p:spTree>
  </p:cSld>
  <p:clrMapOvr>
    <a:masterClrMapping/>
  </p:clrMapOvr>
  <p:transition spd="med" advTm="10499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9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7" descr="C:\Marketing\Youtube.com\pozadi.jpg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</a:blip>
          <a:srcRect l="1578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Obdélník 9"/>
          <p:cNvSpPr/>
          <p:nvPr/>
        </p:nvSpPr>
        <p:spPr>
          <a:xfrm>
            <a:off x="0" y="6357938"/>
            <a:ext cx="9144000" cy="500062"/>
          </a:xfrm>
          <a:prstGeom prst="rect">
            <a:avLst/>
          </a:prstGeom>
          <a:solidFill>
            <a:srgbClr val="9F37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/>
              <a:t>http://www.vstecb.cz</a:t>
            </a:r>
          </a:p>
        </p:txBody>
      </p:sp>
      <p:sp>
        <p:nvSpPr>
          <p:cNvPr id="3076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8643938" cy="1555750"/>
          </a:xfrm>
        </p:spPr>
        <p:txBody>
          <a:bodyPr/>
          <a:lstStyle/>
          <a:p>
            <a:pPr algn="l" eaLnBrk="1" hangingPunct="1"/>
            <a:r>
              <a:rPr lang="cs-CZ" b="1" dirty="0" smtClean="0">
                <a:solidFill>
                  <a:srgbClr val="9F3736"/>
                </a:solidFill>
                <a:latin typeface="Arial" charset="0"/>
                <a:cs typeface="Arial" charset="0"/>
              </a:rPr>
              <a:t>   </a:t>
            </a:r>
            <a:r>
              <a:rPr lang="de-DE" sz="3600" b="1" dirty="0" smtClean="0">
                <a:solidFill>
                  <a:srgbClr val="9F3736"/>
                </a:solidFill>
                <a:latin typeface="Arial" charset="0"/>
                <a:cs typeface="Arial" charset="0"/>
              </a:rPr>
              <a:t>Die Hochschule</a:t>
            </a:r>
            <a:r>
              <a:rPr lang="cs-CZ" sz="3600" b="1" dirty="0" smtClean="0">
                <a:solidFill>
                  <a:srgbClr val="9F3736"/>
                </a:solidFill>
                <a:latin typeface="Arial" charset="0"/>
                <a:cs typeface="Arial" charset="0"/>
              </a:rPr>
              <a:t>  ……</a:t>
            </a:r>
            <a:endParaRPr lang="cs-CZ" sz="3600" b="1" dirty="0" smtClean="0">
              <a:solidFill>
                <a:srgbClr val="9F3736"/>
              </a:solidFill>
            </a:endParaRPr>
          </a:p>
        </p:txBody>
      </p:sp>
      <p:sp>
        <p:nvSpPr>
          <p:cNvPr id="5" name="Nadpis 1"/>
          <p:cNvSpPr txBox="1">
            <a:spLocks/>
          </p:cNvSpPr>
          <p:nvPr/>
        </p:nvSpPr>
        <p:spPr>
          <a:xfrm>
            <a:off x="142875" y="6429375"/>
            <a:ext cx="8643938" cy="357188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fontAlgn="auto">
              <a:spcAft>
                <a:spcPts val="0"/>
              </a:spcAft>
              <a:defRPr/>
            </a:pPr>
            <a:endParaRPr lang="cs-CZ" sz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079" name="Obdélník 11"/>
          <p:cNvSpPr>
            <a:spLocks noChangeArrowheads="1"/>
          </p:cNvSpPr>
          <p:nvPr/>
        </p:nvSpPr>
        <p:spPr bwMode="auto">
          <a:xfrm>
            <a:off x="142875" y="1785938"/>
            <a:ext cx="9001125" cy="415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Ø"/>
            </a:pPr>
            <a:endParaRPr lang="de-DE" sz="2400" b="1" dirty="0" smtClean="0"/>
          </a:p>
          <a:p>
            <a:pPr>
              <a:buFont typeface="Wingdings" pitchFamily="2" charset="2"/>
              <a:buChar char="Ø"/>
            </a:pPr>
            <a:r>
              <a:rPr lang="de-DE" sz="2400" b="1" dirty="0" smtClean="0"/>
              <a:t> ist eine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excellente</a:t>
            </a:r>
            <a:r>
              <a:rPr lang="cs-CZ" sz="2400" b="1" dirty="0" smtClean="0"/>
              <a:t>, </a:t>
            </a:r>
            <a:r>
              <a:rPr lang="en-US" sz="2400" b="1" dirty="0" smtClean="0">
                <a:cs typeface="Arial" charset="0"/>
              </a:rPr>
              <a:t>ö</a:t>
            </a:r>
            <a:r>
              <a:rPr lang="cs-CZ" sz="2400" b="1" dirty="0" err="1" smtClean="0">
                <a:cs typeface="Arial" charset="0"/>
              </a:rPr>
              <a:t>ffentliche</a:t>
            </a:r>
            <a:r>
              <a:rPr lang="cs-CZ" sz="2400" b="1" dirty="0" smtClean="0">
                <a:cs typeface="Arial" charset="0"/>
              </a:rPr>
              <a:t>, </a:t>
            </a:r>
            <a:r>
              <a:rPr lang="cs-CZ" sz="2400" b="1" dirty="0" err="1" smtClean="0">
                <a:cs typeface="Arial" charset="0"/>
              </a:rPr>
              <a:t>sich</a:t>
            </a:r>
            <a:r>
              <a:rPr lang="cs-CZ" sz="2400" b="1" dirty="0" smtClean="0">
                <a:cs typeface="Arial" charset="0"/>
              </a:rPr>
              <a:t> </a:t>
            </a:r>
            <a:r>
              <a:rPr lang="cs-CZ" sz="2400" b="1" dirty="0" err="1" smtClean="0">
                <a:cs typeface="Arial" charset="0"/>
              </a:rPr>
              <a:t>sehr</a:t>
            </a:r>
            <a:r>
              <a:rPr lang="cs-CZ" sz="2400" b="1" dirty="0" smtClean="0">
                <a:cs typeface="Arial" charset="0"/>
              </a:rPr>
              <a:t> </a:t>
            </a:r>
            <a:r>
              <a:rPr lang="cs-CZ" sz="2400" b="1" dirty="0" err="1" smtClean="0">
                <a:cs typeface="Arial" charset="0"/>
              </a:rPr>
              <a:t>dynamisch</a:t>
            </a:r>
            <a:r>
              <a:rPr lang="cs-CZ" sz="2400" b="1" dirty="0" smtClean="0">
                <a:cs typeface="Arial" charset="0"/>
              </a:rPr>
              <a:t> </a:t>
            </a:r>
            <a:endParaRPr lang="de-DE" sz="2400" b="1" dirty="0" smtClean="0">
              <a:cs typeface="Arial" charset="0"/>
            </a:endParaRPr>
          </a:p>
          <a:p>
            <a:r>
              <a:rPr lang="de-DE" sz="2400" b="1" dirty="0" smtClean="0">
                <a:cs typeface="Arial" charset="0"/>
              </a:rPr>
              <a:t>    </a:t>
            </a:r>
            <a:r>
              <a:rPr lang="cs-CZ" sz="2400" b="1" dirty="0" err="1" smtClean="0">
                <a:cs typeface="Arial" charset="0"/>
              </a:rPr>
              <a:t>entwickelnde</a:t>
            </a:r>
            <a:r>
              <a:rPr lang="cs-CZ" sz="2400" b="1" dirty="0" smtClean="0">
                <a:cs typeface="Arial" charset="0"/>
              </a:rPr>
              <a:t> </a:t>
            </a:r>
            <a:r>
              <a:rPr lang="cs-CZ" sz="2400" b="1" dirty="0" err="1" smtClean="0">
                <a:cs typeface="Arial" charset="0"/>
              </a:rPr>
              <a:t>professionell</a:t>
            </a:r>
            <a:r>
              <a:rPr lang="cs-CZ" sz="2400" b="1" dirty="0" smtClean="0">
                <a:cs typeface="Arial" charset="0"/>
              </a:rPr>
              <a:t> </a:t>
            </a:r>
            <a:r>
              <a:rPr lang="cs-CZ" sz="2400" b="1" dirty="0" err="1" smtClean="0">
                <a:cs typeface="Arial" charset="0"/>
              </a:rPr>
              <a:t>orientierte</a:t>
            </a:r>
            <a:r>
              <a:rPr lang="cs-CZ" sz="2400" b="1" dirty="0" smtClean="0">
                <a:cs typeface="Arial" charset="0"/>
              </a:rPr>
              <a:t> </a:t>
            </a:r>
            <a:r>
              <a:rPr lang="cs-CZ" sz="2400" b="1" dirty="0" err="1" smtClean="0">
                <a:cs typeface="Arial" charset="0"/>
              </a:rPr>
              <a:t>Hochschule</a:t>
            </a:r>
            <a:r>
              <a:rPr lang="cs-CZ" sz="2400" b="1" dirty="0" smtClean="0">
                <a:cs typeface="Arial" charset="0"/>
              </a:rPr>
              <a:t> </a:t>
            </a:r>
            <a:endParaRPr lang="cs-CZ" sz="2400" b="1" dirty="0" smtClean="0"/>
          </a:p>
          <a:p>
            <a:endParaRPr lang="cs-CZ" sz="2400" b="1" dirty="0" smtClean="0"/>
          </a:p>
          <a:p>
            <a:pPr>
              <a:buFont typeface="Wingdings" pitchFamily="2" charset="2"/>
              <a:buChar char="Ø"/>
            </a:pPr>
            <a:r>
              <a:rPr lang="pl-PL" sz="2400" b="1" dirty="0" smtClean="0"/>
              <a:t> </a:t>
            </a:r>
            <a:r>
              <a:rPr lang="de-DE" sz="2400" b="1" dirty="0" smtClean="0"/>
              <a:t>bemüht sich</a:t>
            </a:r>
            <a:r>
              <a:rPr lang="cs-CZ" sz="2400" b="1" dirty="0" smtClean="0">
                <a:cs typeface="Arial" charset="0"/>
              </a:rPr>
              <a:t> um </a:t>
            </a:r>
            <a:r>
              <a:rPr lang="cs-CZ" sz="2400" b="1" dirty="0" err="1" smtClean="0">
                <a:cs typeface="Arial" charset="0"/>
              </a:rPr>
              <a:t>eine</a:t>
            </a:r>
            <a:r>
              <a:rPr lang="cs-CZ" sz="2400" b="1" dirty="0" smtClean="0">
                <a:cs typeface="Arial" charset="0"/>
              </a:rPr>
              <a:t> </a:t>
            </a:r>
            <a:r>
              <a:rPr lang="cs-CZ" sz="2400" b="1" dirty="0" err="1" smtClean="0">
                <a:cs typeface="Arial" charset="0"/>
              </a:rPr>
              <a:t>enge</a:t>
            </a:r>
            <a:r>
              <a:rPr lang="cs-CZ" sz="2400" b="1" dirty="0" smtClean="0">
                <a:cs typeface="Arial" charset="0"/>
              </a:rPr>
              <a:t> </a:t>
            </a:r>
            <a:r>
              <a:rPr lang="cs-CZ" sz="2400" b="1" dirty="0" err="1" smtClean="0">
                <a:cs typeface="Arial" charset="0"/>
              </a:rPr>
              <a:t>Zusammenarbeit</a:t>
            </a:r>
            <a:r>
              <a:rPr lang="cs-CZ" sz="2400" b="1" dirty="0" smtClean="0">
                <a:cs typeface="Arial" charset="0"/>
              </a:rPr>
              <a:t> </a:t>
            </a:r>
            <a:r>
              <a:rPr lang="cs-CZ" sz="2400" b="1" dirty="0" err="1" smtClean="0">
                <a:cs typeface="Arial" charset="0"/>
              </a:rPr>
              <a:t>mit</a:t>
            </a:r>
            <a:r>
              <a:rPr lang="cs-CZ" sz="2400" b="1" dirty="0" smtClean="0">
                <a:cs typeface="Arial" charset="0"/>
              </a:rPr>
              <a:t> </a:t>
            </a:r>
            <a:endParaRPr lang="de-DE" sz="2400" b="1" dirty="0" smtClean="0">
              <a:cs typeface="Arial" charset="0"/>
            </a:endParaRPr>
          </a:p>
          <a:p>
            <a:r>
              <a:rPr lang="de-DE" sz="2400" b="1" dirty="0" smtClean="0">
                <a:cs typeface="Arial" charset="0"/>
              </a:rPr>
              <a:t>    </a:t>
            </a:r>
            <a:r>
              <a:rPr lang="cs-CZ" sz="2400" b="1" dirty="0" err="1" smtClean="0">
                <a:cs typeface="Arial" charset="0"/>
              </a:rPr>
              <a:t>regionalen</a:t>
            </a:r>
            <a:r>
              <a:rPr lang="cs-CZ" sz="2400" b="1" dirty="0" smtClean="0">
                <a:cs typeface="Arial" charset="0"/>
              </a:rPr>
              <a:t> </a:t>
            </a:r>
            <a:r>
              <a:rPr lang="cs-CZ" sz="2400" b="1" dirty="0" err="1" smtClean="0">
                <a:cs typeface="Arial" charset="0"/>
              </a:rPr>
              <a:t>unternehmerischen</a:t>
            </a:r>
            <a:r>
              <a:rPr lang="cs-CZ" sz="2400" b="1" dirty="0" smtClean="0">
                <a:cs typeface="Arial" charset="0"/>
              </a:rPr>
              <a:t> </a:t>
            </a:r>
            <a:r>
              <a:rPr lang="cs-CZ" sz="2400" b="1" dirty="0" err="1" smtClean="0">
                <a:cs typeface="Arial" charset="0"/>
              </a:rPr>
              <a:t>Subjekten</a:t>
            </a:r>
            <a:r>
              <a:rPr lang="cs-CZ" sz="2400" b="1" dirty="0" smtClean="0">
                <a:cs typeface="Arial" charset="0"/>
              </a:rPr>
              <a:t> </a:t>
            </a:r>
            <a:r>
              <a:rPr lang="cs-CZ" sz="2400" b="1" dirty="0" err="1" smtClean="0">
                <a:cs typeface="Arial" charset="0"/>
              </a:rPr>
              <a:t>und</a:t>
            </a:r>
            <a:r>
              <a:rPr lang="cs-CZ" sz="2400" b="1" dirty="0" smtClean="0">
                <a:cs typeface="Arial" charset="0"/>
              </a:rPr>
              <a:t> </a:t>
            </a:r>
            <a:endParaRPr lang="de-DE" sz="2400" b="1" dirty="0" smtClean="0">
              <a:cs typeface="Arial" charset="0"/>
            </a:endParaRPr>
          </a:p>
          <a:p>
            <a:r>
              <a:rPr lang="de-DE" sz="2400" b="1" dirty="0" smtClean="0">
                <a:cs typeface="Arial" charset="0"/>
              </a:rPr>
              <a:t>    </a:t>
            </a:r>
            <a:r>
              <a:rPr lang="cs-CZ" sz="2400" b="1" dirty="0" err="1" smtClean="0">
                <a:cs typeface="Arial" charset="0"/>
              </a:rPr>
              <a:t>Institutionen</a:t>
            </a:r>
            <a:r>
              <a:rPr lang="cs-CZ" sz="2400" b="1" dirty="0" smtClean="0"/>
              <a:t>    </a:t>
            </a:r>
            <a:endParaRPr lang="pl-PL" sz="2400" b="1" dirty="0" smtClean="0"/>
          </a:p>
          <a:p>
            <a:endParaRPr lang="cs-CZ" sz="2400" b="1" dirty="0" smtClean="0"/>
          </a:p>
          <a:p>
            <a:pPr>
              <a:buFont typeface="Wingdings" pitchFamily="2" charset="2"/>
              <a:buChar char="Ø"/>
            </a:pPr>
            <a:r>
              <a:rPr lang="pl-PL" sz="2400" b="1" dirty="0" smtClean="0"/>
              <a:t> </a:t>
            </a:r>
            <a:r>
              <a:rPr lang="de-DE" sz="2400" b="1" dirty="0" smtClean="0"/>
              <a:t>bereitet ihre</a:t>
            </a:r>
            <a:r>
              <a:rPr lang="pl-PL" sz="2400" b="1" dirty="0" smtClean="0"/>
              <a:t> Absolventen sowohl auf </a:t>
            </a:r>
            <a:r>
              <a:rPr lang="cs-CZ" sz="2400" b="1" dirty="0" smtClean="0">
                <a:cs typeface="Arial" charset="0"/>
              </a:rPr>
              <a:t>den </a:t>
            </a:r>
            <a:r>
              <a:rPr lang="cs-CZ" sz="2400" b="1" dirty="0" err="1" smtClean="0">
                <a:cs typeface="Arial" charset="0"/>
              </a:rPr>
              <a:t>Eintritt</a:t>
            </a:r>
            <a:r>
              <a:rPr lang="cs-CZ" sz="2400" b="1" dirty="0" smtClean="0">
                <a:cs typeface="Arial" charset="0"/>
              </a:rPr>
              <a:t> in </a:t>
            </a:r>
            <a:r>
              <a:rPr lang="cs-CZ" sz="2400" b="1" dirty="0" err="1" smtClean="0">
                <a:cs typeface="Arial" charset="0"/>
              </a:rPr>
              <a:t>das</a:t>
            </a:r>
            <a:r>
              <a:rPr lang="cs-CZ" sz="2400" b="1" dirty="0" smtClean="0">
                <a:cs typeface="Arial" charset="0"/>
              </a:rPr>
              <a:t> </a:t>
            </a:r>
            <a:endParaRPr lang="de-DE" sz="2400" b="1" dirty="0" smtClean="0">
              <a:cs typeface="Arial" charset="0"/>
            </a:endParaRPr>
          </a:p>
          <a:p>
            <a:r>
              <a:rPr lang="de-DE" sz="2400" b="1" dirty="0" smtClean="0">
                <a:cs typeface="Arial" charset="0"/>
              </a:rPr>
              <a:t>    </a:t>
            </a:r>
            <a:r>
              <a:rPr lang="cs-CZ" sz="2400" b="1" dirty="0" err="1" smtClean="0">
                <a:cs typeface="Arial" charset="0"/>
              </a:rPr>
              <a:t>Berufsleben</a:t>
            </a:r>
            <a:r>
              <a:rPr lang="cs-CZ" sz="2400" b="1" dirty="0" smtClean="0">
                <a:cs typeface="Arial" charset="0"/>
              </a:rPr>
              <a:t> </a:t>
            </a:r>
            <a:r>
              <a:rPr lang="cs-CZ" sz="2400" b="1" dirty="0" err="1" smtClean="0">
                <a:cs typeface="Arial" charset="0"/>
              </a:rPr>
              <a:t>als</a:t>
            </a:r>
            <a:r>
              <a:rPr lang="cs-CZ" sz="2400" b="1" dirty="0" smtClean="0">
                <a:cs typeface="Arial" charset="0"/>
              </a:rPr>
              <a:t> </a:t>
            </a:r>
            <a:r>
              <a:rPr lang="cs-CZ" sz="2400" b="1" dirty="0" err="1" smtClean="0">
                <a:cs typeface="Arial" charset="0"/>
              </a:rPr>
              <a:t>auch</a:t>
            </a:r>
            <a:r>
              <a:rPr lang="cs-CZ" sz="2400" b="1" dirty="0" smtClean="0">
                <a:cs typeface="Arial" charset="0"/>
              </a:rPr>
              <a:t> </a:t>
            </a:r>
            <a:r>
              <a:rPr lang="cs-CZ" sz="2400" b="1" dirty="0" err="1" smtClean="0">
                <a:cs typeface="Arial" charset="0"/>
              </a:rPr>
              <a:t>auf</a:t>
            </a:r>
            <a:r>
              <a:rPr lang="cs-CZ" sz="2400" b="1" dirty="0" smtClean="0">
                <a:cs typeface="Arial" charset="0"/>
              </a:rPr>
              <a:t> </a:t>
            </a:r>
            <a:r>
              <a:rPr lang="cs-CZ" sz="2400" b="1" dirty="0" err="1" smtClean="0">
                <a:cs typeface="Arial" charset="0"/>
              </a:rPr>
              <a:t>das</a:t>
            </a:r>
            <a:r>
              <a:rPr lang="cs-CZ" sz="2400" b="1" dirty="0" smtClean="0">
                <a:cs typeface="Arial" charset="0"/>
              </a:rPr>
              <a:t> </a:t>
            </a:r>
            <a:r>
              <a:rPr lang="cs-CZ" sz="2400" b="1" dirty="0" err="1" smtClean="0">
                <a:cs typeface="Arial" charset="0"/>
              </a:rPr>
              <a:t>Fortsetzen</a:t>
            </a:r>
            <a:r>
              <a:rPr lang="cs-CZ" sz="2400" b="1" dirty="0" smtClean="0">
                <a:cs typeface="Arial" charset="0"/>
              </a:rPr>
              <a:t> des </a:t>
            </a:r>
            <a:r>
              <a:rPr lang="cs-CZ" sz="2400" b="1" dirty="0" err="1" smtClean="0">
                <a:cs typeface="Arial" charset="0"/>
              </a:rPr>
              <a:t>Studiums</a:t>
            </a:r>
            <a:r>
              <a:rPr lang="cs-CZ" sz="2400" b="1" dirty="0" smtClean="0">
                <a:cs typeface="Arial" charset="0"/>
              </a:rPr>
              <a:t> </a:t>
            </a:r>
            <a:endParaRPr lang="de-DE" sz="2400" b="1" dirty="0" smtClean="0">
              <a:cs typeface="Arial" charset="0"/>
            </a:endParaRPr>
          </a:p>
          <a:p>
            <a:r>
              <a:rPr lang="de-DE" sz="2400" b="1" dirty="0" smtClean="0">
                <a:cs typeface="Arial" charset="0"/>
              </a:rPr>
              <a:t>    </a:t>
            </a:r>
            <a:r>
              <a:rPr lang="cs-CZ" sz="2400" b="1" dirty="0" err="1" smtClean="0">
                <a:cs typeface="Arial" charset="0"/>
              </a:rPr>
              <a:t>im</a:t>
            </a:r>
            <a:r>
              <a:rPr lang="de-DE" sz="2400" b="1" dirty="0" smtClean="0">
                <a:cs typeface="Arial" charset="0"/>
              </a:rPr>
              <a:t> </a:t>
            </a:r>
            <a:r>
              <a:rPr lang="cs-CZ" sz="2400" b="1" dirty="0" err="1" smtClean="0">
                <a:cs typeface="Arial" charset="0"/>
              </a:rPr>
              <a:t>Masterstudiengang</a:t>
            </a:r>
            <a:r>
              <a:rPr lang="de-DE" sz="2400" b="1" dirty="0" smtClean="0">
                <a:cs typeface="Arial" charset="0"/>
              </a:rPr>
              <a:t> </a:t>
            </a:r>
            <a:r>
              <a:rPr lang="cs-CZ" sz="2400" b="1" dirty="0" smtClean="0">
                <a:cs typeface="Arial" charset="0"/>
              </a:rPr>
              <a:t>vor</a:t>
            </a:r>
            <a:endParaRPr lang="cs-CZ" sz="2400" b="1" dirty="0" smtClean="0"/>
          </a:p>
        </p:txBody>
      </p:sp>
      <p:pic>
        <p:nvPicPr>
          <p:cNvPr id="8" name="Picture 2" descr="D:\Caha\Rektor\025595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5220072" y="404664"/>
            <a:ext cx="2448272" cy="1512168"/>
          </a:xfrm>
          <a:noFill/>
        </p:spPr>
      </p:pic>
      <p:pic>
        <p:nvPicPr>
          <p:cNvPr id="2" name="copy.wav">
            <a:hlinkClick r:id="" action="ppaction://media"/>
          </p:cNvPr>
          <p:cNvPicPr>
            <a:picLocks noRot="1" noChangeAspect="1"/>
          </p:cNvPicPr>
          <p:nvPr>
            <a:wavAudioFile r:embed="rId1" name="copy.wav"/>
          </p:nvPr>
        </p:nvPicPr>
        <p:blipFill>
          <a:blip r:embed="rId5" cstate="print"/>
          <a:stretch>
            <a:fillRect/>
          </a:stretch>
        </p:blipFill>
        <p:spPr>
          <a:xfrm>
            <a:off x="1270000" y="1270000"/>
            <a:ext cx="508000" cy="508000"/>
          </a:xfrm>
          <a:prstGeom prst="rect">
            <a:avLst/>
          </a:prstGeom>
        </p:spPr>
      </p:pic>
    </p:spTree>
  </p:cSld>
  <p:clrMapOvr>
    <a:masterClrMapping/>
  </p:clrMapOvr>
  <p:transition spd="med" advTm="49609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2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7" descr="C:\Marketing\Youtube.com\pozadi.jpg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</a:blip>
          <a:srcRect l="1578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Obdélník 9"/>
          <p:cNvSpPr/>
          <p:nvPr/>
        </p:nvSpPr>
        <p:spPr>
          <a:xfrm>
            <a:off x="0" y="6357938"/>
            <a:ext cx="9144000" cy="500062"/>
          </a:xfrm>
          <a:prstGeom prst="rect">
            <a:avLst/>
          </a:prstGeom>
          <a:solidFill>
            <a:srgbClr val="9F37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/>
              <a:t>http://www.vstecb.cz</a:t>
            </a:r>
          </a:p>
        </p:txBody>
      </p:sp>
      <p:sp>
        <p:nvSpPr>
          <p:cNvPr id="5" name="Nadpis 1"/>
          <p:cNvSpPr txBox="1">
            <a:spLocks/>
          </p:cNvSpPr>
          <p:nvPr/>
        </p:nvSpPr>
        <p:spPr>
          <a:xfrm>
            <a:off x="142875" y="6429375"/>
            <a:ext cx="8643938" cy="357188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fontAlgn="auto">
              <a:spcAft>
                <a:spcPts val="0"/>
              </a:spcAft>
              <a:defRPr/>
            </a:pPr>
            <a:endParaRPr lang="cs-CZ" sz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103" name="Obdélník 11"/>
          <p:cNvSpPr>
            <a:spLocks noChangeArrowheads="1"/>
          </p:cNvSpPr>
          <p:nvPr/>
        </p:nvSpPr>
        <p:spPr bwMode="auto">
          <a:xfrm>
            <a:off x="395536" y="0"/>
            <a:ext cx="8424936" cy="600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endParaRPr lang="de-DE" sz="2400" b="1" dirty="0" smtClean="0"/>
          </a:p>
          <a:p>
            <a:pPr>
              <a:buFont typeface="Wingdings" pitchFamily="2" charset="2"/>
              <a:buChar char="Ø"/>
            </a:pPr>
            <a:r>
              <a:rPr lang="de-DE" sz="2400" b="1" dirty="0" smtClean="0"/>
              <a:t> </a:t>
            </a:r>
            <a:r>
              <a:rPr lang="cs-CZ" sz="2400" b="1" dirty="0" err="1" smtClean="0"/>
              <a:t>gew</a:t>
            </a:r>
            <a:r>
              <a:rPr lang="en-US" sz="2400" b="1" dirty="0" smtClean="0">
                <a:cs typeface="Arial" charset="0"/>
              </a:rPr>
              <a:t>ä</a:t>
            </a:r>
            <a:r>
              <a:rPr lang="cs-CZ" sz="2400" b="1" dirty="0" err="1" smtClean="0">
                <a:cs typeface="Arial" charset="0"/>
              </a:rPr>
              <a:t>hrleiste</a:t>
            </a:r>
            <a:r>
              <a:rPr lang="de-DE" sz="2400" b="1" dirty="0" smtClean="0">
                <a:cs typeface="Arial" charset="0"/>
              </a:rPr>
              <a:t>t</a:t>
            </a:r>
            <a:r>
              <a:rPr lang="cs-CZ" sz="2400" b="1" dirty="0" smtClean="0">
                <a:cs typeface="Arial" charset="0"/>
              </a:rPr>
              <a:t> d</a:t>
            </a:r>
            <a:r>
              <a:rPr lang="de-DE" sz="2400" b="1" dirty="0" err="1" smtClean="0">
                <a:cs typeface="Arial" charset="0"/>
              </a:rPr>
              <a:t>ie</a:t>
            </a:r>
            <a:r>
              <a:rPr lang="de-DE" sz="2400" b="1" dirty="0" smtClean="0">
                <a:cs typeface="Arial" charset="0"/>
              </a:rPr>
              <a:t> Lehre</a:t>
            </a:r>
            <a:r>
              <a:rPr lang="cs-CZ" sz="2400" b="1" dirty="0" smtClean="0">
                <a:cs typeface="Arial" charset="0"/>
              </a:rPr>
              <a:t> </a:t>
            </a:r>
            <a:r>
              <a:rPr lang="cs-CZ" sz="2400" b="1" dirty="0" err="1" smtClean="0">
                <a:cs typeface="Arial" charset="0"/>
              </a:rPr>
              <a:t>und</a:t>
            </a:r>
            <a:r>
              <a:rPr lang="cs-CZ" sz="2400" b="1" dirty="0" smtClean="0">
                <a:cs typeface="Arial" charset="0"/>
              </a:rPr>
              <a:t> </a:t>
            </a:r>
            <a:r>
              <a:rPr lang="cs-CZ" sz="2400" b="1" dirty="0" err="1" smtClean="0">
                <a:cs typeface="Arial" charset="0"/>
              </a:rPr>
              <a:t>obligatorischen</a:t>
            </a:r>
            <a:r>
              <a:rPr lang="de-DE" sz="2400" b="1" dirty="0" smtClean="0">
                <a:cs typeface="Arial" charset="0"/>
              </a:rPr>
              <a:t> </a:t>
            </a:r>
          </a:p>
          <a:p>
            <a:r>
              <a:rPr lang="de-DE" sz="2400" b="1" dirty="0" smtClean="0">
                <a:cs typeface="Arial" charset="0"/>
              </a:rPr>
              <a:t>    </a:t>
            </a:r>
            <a:r>
              <a:rPr lang="cs-CZ" sz="2400" b="1" dirty="0" err="1" smtClean="0">
                <a:cs typeface="Arial" charset="0"/>
              </a:rPr>
              <a:t>Fachpraktika</a:t>
            </a:r>
            <a:r>
              <a:rPr lang="cs-CZ" sz="2400" b="1" dirty="0" smtClean="0">
                <a:cs typeface="Arial" charset="0"/>
              </a:rPr>
              <a:t> f</a:t>
            </a:r>
            <a:r>
              <a:rPr lang="en-US" sz="2400" b="1" dirty="0" smtClean="0">
                <a:cs typeface="Arial" charset="0"/>
              </a:rPr>
              <a:t>ü</a:t>
            </a:r>
            <a:r>
              <a:rPr lang="cs-CZ" sz="2400" b="1" dirty="0" smtClean="0">
                <a:cs typeface="Arial" charset="0"/>
              </a:rPr>
              <a:t>r ca. 4000 </a:t>
            </a:r>
            <a:r>
              <a:rPr lang="cs-CZ" sz="2400" b="1" dirty="0" err="1" smtClean="0">
                <a:cs typeface="Arial" charset="0"/>
              </a:rPr>
              <a:t>Studenten</a:t>
            </a:r>
            <a:r>
              <a:rPr lang="cs-CZ" sz="2400" b="1" dirty="0" smtClean="0">
                <a:cs typeface="Arial" charset="0"/>
              </a:rPr>
              <a:t> in </a:t>
            </a:r>
            <a:r>
              <a:rPr lang="de-DE" sz="2400" b="1" dirty="0" smtClean="0">
                <a:cs typeface="Arial" charset="0"/>
              </a:rPr>
              <a:t> Vollzeit</a:t>
            </a:r>
            <a:r>
              <a:rPr lang="cs-CZ" sz="2400" b="1" dirty="0" smtClean="0">
                <a:cs typeface="Arial" charset="0"/>
              </a:rPr>
              <a:t> </a:t>
            </a:r>
            <a:r>
              <a:rPr lang="cs-CZ" sz="2400" b="1" dirty="0" err="1" smtClean="0">
                <a:cs typeface="Arial" charset="0"/>
              </a:rPr>
              <a:t>und</a:t>
            </a:r>
            <a:r>
              <a:rPr lang="cs-CZ" sz="2400" b="1" dirty="0" smtClean="0">
                <a:cs typeface="Arial" charset="0"/>
              </a:rPr>
              <a:t> </a:t>
            </a:r>
            <a:endParaRPr lang="de-DE" sz="2400" b="1" dirty="0" smtClean="0">
              <a:cs typeface="Arial" charset="0"/>
            </a:endParaRPr>
          </a:p>
          <a:p>
            <a:r>
              <a:rPr lang="de-DE" sz="2400" b="1" dirty="0" smtClean="0">
                <a:cs typeface="Arial" charset="0"/>
              </a:rPr>
              <a:t>    </a:t>
            </a:r>
            <a:r>
              <a:rPr lang="cs-CZ" sz="2400" b="1" dirty="0" err="1" smtClean="0">
                <a:cs typeface="Arial" charset="0"/>
              </a:rPr>
              <a:t>berufsbegleitender</a:t>
            </a:r>
            <a:r>
              <a:rPr lang="de-DE" sz="2400" b="1" dirty="0" smtClean="0">
                <a:cs typeface="Arial" charset="0"/>
              </a:rPr>
              <a:t> S</a:t>
            </a:r>
            <a:r>
              <a:rPr lang="cs-CZ" sz="2400" b="1" dirty="0" err="1" smtClean="0">
                <a:cs typeface="Arial" charset="0"/>
              </a:rPr>
              <a:t>tudi</a:t>
            </a:r>
            <a:r>
              <a:rPr lang="de-DE" sz="2400" b="1" dirty="0" smtClean="0">
                <a:cs typeface="Arial" charset="0"/>
              </a:rPr>
              <a:t>en</a:t>
            </a:r>
            <a:r>
              <a:rPr lang="cs-CZ" sz="2400" b="1" dirty="0" err="1" smtClean="0">
                <a:cs typeface="Arial" charset="0"/>
              </a:rPr>
              <a:t>form</a:t>
            </a:r>
            <a:endParaRPr lang="cs-CZ" sz="2400" b="1" dirty="0" smtClean="0"/>
          </a:p>
          <a:p>
            <a:endParaRPr lang="cs-CZ" sz="2400" b="1" dirty="0" smtClean="0"/>
          </a:p>
          <a:p>
            <a:pPr>
              <a:buFont typeface="Wingdings" pitchFamily="2" charset="2"/>
              <a:buChar char="Ø"/>
            </a:pPr>
            <a:endParaRPr lang="de-DE" sz="2400" b="1" dirty="0" smtClean="0"/>
          </a:p>
          <a:p>
            <a:pPr>
              <a:buFont typeface="Wingdings" pitchFamily="2" charset="2"/>
              <a:buChar char="Ø"/>
            </a:pPr>
            <a:endParaRPr lang="de-DE" sz="2400" b="1" dirty="0" smtClean="0"/>
          </a:p>
          <a:p>
            <a:pPr>
              <a:buFont typeface="Wingdings" pitchFamily="2" charset="2"/>
              <a:buChar char="Ø"/>
            </a:pPr>
            <a:endParaRPr lang="de-DE" sz="2400" b="1" dirty="0" smtClean="0"/>
          </a:p>
          <a:p>
            <a:pPr>
              <a:buFont typeface="Wingdings" pitchFamily="2" charset="2"/>
              <a:buChar char="Ø"/>
            </a:pPr>
            <a:endParaRPr lang="de-DE" sz="2400" b="1" dirty="0" smtClean="0"/>
          </a:p>
          <a:p>
            <a:pPr>
              <a:buFont typeface="Wingdings" pitchFamily="2" charset="2"/>
              <a:buChar char="Ø"/>
            </a:pPr>
            <a:endParaRPr lang="de-DE" sz="2400" b="1" dirty="0" smtClean="0"/>
          </a:p>
          <a:p>
            <a:pPr>
              <a:buFont typeface="Wingdings" pitchFamily="2" charset="2"/>
              <a:buChar char="Ø"/>
            </a:pPr>
            <a:endParaRPr lang="de-DE" sz="2400" b="1" dirty="0" smtClean="0"/>
          </a:p>
          <a:p>
            <a:pPr>
              <a:buFont typeface="Wingdings" pitchFamily="2" charset="2"/>
              <a:buChar char="Ø"/>
            </a:pPr>
            <a:endParaRPr lang="de-DE" sz="2400" b="1" dirty="0" smtClean="0"/>
          </a:p>
          <a:p>
            <a:pPr>
              <a:buFont typeface="Wingdings" pitchFamily="2" charset="2"/>
              <a:buChar char="Ø"/>
            </a:pPr>
            <a:endParaRPr lang="de-DE" sz="2400" b="1" dirty="0" smtClean="0"/>
          </a:p>
          <a:p>
            <a:pPr>
              <a:buFont typeface="Wingdings" pitchFamily="2" charset="2"/>
              <a:buChar char="Ø"/>
            </a:pPr>
            <a:endParaRPr lang="de-DE" sz="2400" b="1" dirty="0" smtClean="0"/>
          </a:p>
          <a:p>
            <a:pPr>
              <a:buFont typeface="Wingdings" pitchFamily="2" charset="2"/>
              <a:buChar char="Ø"/>
            </a:pPr>
            <a:r>
              <a:rPr lang="de-DE" sz="2400" b="1" dirty="0" smtClean="0"/>
              <a:t> hält Lebenslanges Lernen für den logischen</a:t>
            </a:r>
          </a:p>
          <a:p>
            <a:r>
              <a:rPr lang="de-DE" sz="2400" b="1" dirty="0" smtClean="0"/>
              <a:t>    Bestandteil ihres Angebotsspektrums</a:t>
            </a:r>
            <a:endParaRPr lang="pl-PL" sz="2400" b="1" dirty="0" smtClean="0"/>
          </a:p>
        </p:txBody>
      </p:sp>
      <p:pic>
        <p:nvPicPr>
          <p:cNvPr id="8" name="Picture 2" descr="D:\Caha\IMG_2924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5652120" y="1844824"/>
            <a:ext cx="2880360" cy="2592114"/>
          </a:xfrm>
          <a:noFill/>
        </p:spPr>
      </p:pic>
      <p:pic>
        <p:nvPicPr>
          <p:cNvPr id="11" name="Picture 2" descr="D:\Caha\IMG_293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3568" y="2276872"/>
            <a:ext cx="4273573" cy="2581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copy.wav">
            <a:hlinkClick r:id="" action="ppaction://media"/>
          </p:cNvPr>
          <p:cNvPicPr>
            <a:picLocks noRot="1" noChangeAspect="1"/>
          </p:cNvPicPr>
          <p:nvPr>
            <a:wavAudioFile r:embed="rId1" name="copy.wav"/>
          </p:nvPr>
        </p:nvPicPr>
        <p:blipFill>
          <a:blip r:embed="rId6" cstate="print"/>
          <a:stretch>
            <a:fillRect/>
          </a:stretch>
        </p:blipFill>
        <p:spPr>
          <a:xfrm>
            <a:off x="1270000" y="1270000"/>
            <a:ext cx="508000" cy="508000"/>
          </a:xfrm>
          <a:prstGeom prst="rect">
            <a:avLst/>
          </a:prstGeom>
        </p:spPr>
      </p:pic>
    </p:spTree>
  </p:cSld>
  <p:clrMapOvr>
    <a:masterClrMapping/>
  </p:clrMapOvr>
  <p:transition spd="med" advTm="19609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7" descr="C:\Marketing\Youtube.com\pozadi.jpg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</a:blip>
          <a:srcRect l="1578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Obdélník 9"/>
          <p:cNvSpPr/>
          <p:nvPr/>
        </p:nvSpPr>
        <p:spPr>
          <a:xfrm>
            <a:off x="0" y="6357938"/>
            <a:ext cx="9144000" cy="500062"/>
          </a:xfrm>
          <a:prstGeom prst="rect">
            <a:avLst/>
          </a:prstGeom>
          <a:solidFill>
            <a:srgbClr val="9F37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/>
              <a:t>http://www.vstecb.cz</a:t>
            </a:r>
          </a:p>
        </p:txBody>
      </p:sp>
      <p:sp>
        <p:nvSpPr>
          <p:cNvPr id="5124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algn="l" eaLnBrk="1" hangingPunct="1"/>
            <a:r>
              <a:rPr lang="cs-CZ" sz="3200" b="1" dirty="0" smtClean="0">
                <a:solidFill>
                  <a:srgbClr val="9F3736"/>
                </a:solidFill>
                <a:latin typeface="Arial" charset="0"/>
                <a:cs typeface="Arial" charset="0"/>
              </a:rPr>
              <a:t> </a:t>
            </a:r>
            <a:r>
              <a:rPr lang="de-DE" sz="3200" b="1" dirty="0" smtClean="0">
                <a:solidFill>
                  <a:srgbClr val="9F3736"/>
                </a:solidFill>
                <a:latin typeface="Arial" charset="0"/>
                <a:cs typeface="Arial" charset="0"/>
              </a:rPr>
              <a:t>   Was macht das Studium an unserer  </a:t>
            </a:r>
            <a:br>
              <a:rPr lang="de-DE" sz="3200" b="1" dirty="0" smtClean="0">
                <a:solidFill>
                  <a:srgbClr val="9F3736"/>
                </a:solidFill>
                <a:latin typeface="Arial" charset="0"/>
                <a:cs typeface="Arial" charset="0"/>
              </a:rPr>
            </a:br>
            <a:r>
              <a:rPr lang="de-DE" sz="3200" b="1" dirty="0" smtClean="0">
                <a:solidFill>
                  <a:srgbClr val="9F3736"/>
                </a:solidFill>
                <a:latin typeface="Arial" charset="0"/>
                <a:cs typeface="Arial" charset="0"/>
              </a:rPr>
              <a:t>    Hochschule einzigartig</a:t>
            </a:r>
            <a:r>
              <a:rPr lang="cs-CZ" sz="3200" b="1" dirty="0" smtClean="0">
                <a:solidFill>
                  <a:srgbClr val="9F3736"/>
                </a:solidFill>
                <a:latin typeface="Arial" charset="0"/>
                <a:cs typeface="Arial" charset="0"/>
              </a:rPr>
              <a:t>?</a:t>
            </a:r>
          </a:p>
        </p:txBody>
      </p:sp>
      <p:sp>
        <p:nvSpPr>
          <p:cNvPr id="5" name="Nadpis 1"/>
          <p:cNvSpPr txBox="1">
            <a:spLocks/>
          </p:cNvSpPr>
          <p:nvPr/>
        </p:nvSpPr>
        <p:spPr>
          <a:xfrm>
            <a:off x="142875" y="6429375"/>
            <a:ext cx="8643938" cy="357188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fontAlgn="auto">
              <a:spcAft>
                <a:spcPts val="0"/>
              </a:spcAft>
              <a:defRPr/>
            </a:pPr>
            <a:endParaRPr lang="cs-CZ" sz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250825" y="1125538"/>
            <a:ext cx="889317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endParaRPr lang="cs-CZ" sz="2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3" descr="D:\Caha\moje - projekt\Obrázek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27784" y="4581128"/>
            <a:ext cx="1728192" cy="1512168"/>
          </a:xfrm>
          <a:prstGeom prst="rect">
            <a:avLst/>
          </a:prstGeom>
          <a:noFill/>
        </p:spPr>
      </p:pic>
      <p:pic>
        <p:nvPicPr>
          <p:cNvPr id="13" name="Picture 2" descr="D:\Caha\IMG_292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8" y="4437112"/>
            <a:ext cx="1729047" cy="1367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 descr="D:\Caha\FOTO - k použití do 24.6.2012\Fotky\IBW CZ (9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04248" y="4077072"/>
            <a:ext cx="1913257" cy="1267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" descr="D:\Caha\FOTO - k použití do 24.6.2012\Fotky Suché Vrbné stavaři\P120013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5536" y="4293096"/>
            <a:ext cx="1810512" cy="1357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Zástupný symbol pro obsah 17"/>
          <p:cNvSpPr>
            <a:spLocks noGrp="1"/>
          </p:cNvSpPr>
          <p:nvPr>
            <p:ph idx="1"/>
          </p:nvPr>
        </p:nvSpPr>
        <p:spPr>
          <a:xfrm>
            <a:off x="0" y="1196752"/>
            <a:ext cx="9144000" cy="4929411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cs-CZ" sz="2400" b="1" dirty="0" err="1" smtClean="0">
                <a:latin typeface="Arial" pitchFamily="34" charset="0"/>
                <a:cs typeface="Arial" pitchFamily="34" charset="0"/>
              </a:rPr>
              <a:t>die</a:t>
            </a:r>
            <a:r>
              <a:rPr lang="de-DE" sz="2400" b="1" dirty="0" smtClean="0">
                <a:latin typeface="Arial" pitchFamily="34" charset="0"/>
                <a:cs typeface="Arial" pitchFamily="34" charset="0"/>
              </a:rPr>
              <a:t> enge</a:t>
            </a:r>
            <a:r>
              <a:rPr lang="cs-CZ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400" b="1" dirty="0" err="1" smtClean="0">
                <a:latin typeface="Arial" pitchFamily="34" charset="0"/>
                <a:cs typeface="Arial" pitchFamily="34" charset="0"/>
              </a:rPr>
              <a:t>Verkn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ü</a:t>
            </a:r>
            <a:r>
              <a:rPr lang="cs-CZ" sz="2400" b="1" dirty="0" err="1" smtClean="0">
                <a:latin typeface="Arial" pitchFamily="34" charset="0"/>
                <a:cs typeface="Arial" pitchFamily="34" charset="0"/>
              </a:rPr>
              <a:t>pfung</a:t>
            </a:r>
            <a:r>
              <a:rPr lang="cs-CZ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400" b="1" dirty="0" err="1" smtClean="0">
                <a:latin typeface="Arial" pitchFamily="34" charset="0"/>
                <a:cs typeface="Arial" pitchFamily="34" charset="0"/>
              </a:rPr>
              <a:t>von</a:t>
            </a:r>
            <a:r>
              <a:rPr lang="cs-CZ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400" b="1" dirty="0" err="1" smtClean="0">
                <a:latin typeface="Arial" pitchFamily="34" charset="0"/>
                <a:cs typeface="Arial" pitchFamily="34" charset="0"/>
              </a:rPr>
              <a:t>Lehre</a:t>
            </a:r>
            <a:r>
              <a:rPr lang="cs-CZ" sz="24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cs-CZ" sz="2400" b="1" dirty="0" err="1" smtClean="0">
                <a:latin typeface="Arial" pitchFamily="34" charset="0"/>
                <a:cs typeface="Arial" pitchFamily="34" charset="0"/>
              </a:rPr>
              <a:t>Fachpraktika</a:t>
            </a:r>
            <a:r>
              <a:rPr lang="cs-CZ" sz="2400" b="1" dirty="0" smtClean="0">
                <a:latin typeface="Arial" pitchFamily="34" charset="0"/>
                <a:cs typeface="Arial" pitchFamily="34" charset="0"/>
              </a:rPr>
              <a:t>,</a:t>
            </a:r>
            <a:r>
              <a:rPr lang="de-DE" sz="2400" b="1" dirty="0" smtClean="0">
                <a:latin typeface="Arial" pitchFamily="34" charset="0"/>
                <a:cs typeface="Arial" pitchFamily="34" charset="0"/>
              </a:rPr>
              <a:t>   </a:t>
            </a:r>
          </a:p>
          <a:p>
            <a:pPr>
              <a:buNone/>
            </a:pPr>
            <a:r>
              <a:rPr lang="de-DE" sz="2400" b="1" dirty="0" smtClean="0">
                <a:latin typeface="Arial" pitchFamily="34" charset="0"/>
                <a:cs typeface="Arial" pitchFamily="34" charset="0"/>
              </a:rPr>
              <a:t>    </a:t>
            </a:r>
            <a:r>
              <a:rPr lang="cs-CZ" sz="2400" b="1" dirty="0" err="1" smtClean="0">
                <a:latin typeface="Arial" pitchFamily="34" charset="0"/>
                <a:cs typeface="Arial" pitchFamily="34" charset="0"/>
              </a:rPr>
              <a:t>Entwicklungs</a:t>
            </a:r>
            <a:r>
              <a:rPr lang="de-DE" sz="2400" b="1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cs-CZ" sz="2400" b="1" dirty="0" err="1" smtClean="0">
                <a:latin typeface="Arial" pitchFamily="34" charset="0"/>
                <a:cs typeface="Arial" pitchFamily="34" charset="0"/>
              </a:rPr>
              <a:t>Forschungs</a:t>
            </a:r>
            <a:r>
              <a:rPr lang="cs-CZ" sz="2400" b="1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cs-CZ" sz="2400" b="1" dirty="0" err="1" smtClean="0">
                <a:latin typeface="Arial" pitchFamily="34" charset="0"/>
                <a:cs typeface="Arial" pitchFamily="34" charset="0"/>
              </a:rPr>
              <a:t>und</a:t>
            </a:r>
            <a:r>
              <a:rPr lang="cs-CZ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400" b="1" dirty="0" err="1" smtClean="0">
                <a:latin typeface="Arial" pitchFamily="34" charset="0"/>
                <a:cs typeface="Arial" pitchFamily="34" charset="0"/>
              </a:rPr>
              <a:t>sch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ö</a:t>
            </a:r>
            <a:r>
              <a:rPr lang="cs-CZ" sz="2400" b="1" dirty="0" err="1" smtClean="0">
                <a:latin typeface="Arial" pitchFamily="34" charset="0"/>
                <a:cs typeface="Arial" pitchFamily="34" charset="0"/>
              </a:rPr>
              <a:t>pferischer</a:t>
            </a:r>
            <a:r>
              <a:rPr lang="cs-CZ" sz="2400" b="1" dirty="0" smtClean="0">
                <a:latin typeface="Arial" pitchFamily="34" charset="0"/>
                <a:cs typeface="Arial" pitchFamily="34" charset="0"/>
              </a:rPr>
              <a:t> T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ä</a:t>
            </a:r>
            <a:r>
              <a:rPr lang="cs-CZ" sz="2400" b="1" dirty="0" err="1" smtClean="0">
                <a:latin typeface="Arial" pitchFamily="34" charset="0"/>
                <a:cs typeface="Arial" pitchFamily="34" charset="0"/>
              </a:rPr>
              <a:t>tigkeit</a:t>
            </a:r>
            <a:endParaRPr lang="en-US" sz="2400" b="1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cs-CZ" sz="2400" b="1" dirty="0" err="1" smtClean="0">
                <a:latin typeface="Arial" pitchFamily="34" charset="0"/>
                <a:cs typeface="Arial" pitchFamily="34" charset="0"/>
              </a:rPr>
              <a:t>hoher</a:t>
            </a:r>
            <a:r>
              <a:rPr lang="cs-CZ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400" b="1" dirty="0" err="1" smtClean="0">
                <a:latin typeface="Arial" pitchFamily="34" charset="0"/>
                <a:cs typeface="Arial" pitchFamily="34" charset="0"/>
              </a:rPr>
              <a:t>Anteil</a:t>
            </a:r>
            <a:r>
              <a:rPr lang="cs-CZ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400" b="1" dirty="0" err="1" smtClean="0">
                <a:latin typeface="Arial" pitchFamily="34" charset="0"/>
                <a:cs typeface="Arial" pitchFamily="34" charset="0"/>
              </a:rPr>
              <a:t>von</a:t>
            </a:r>
            <a:r>
              <a:rPr lang="cs-CZ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400" b="1" dirty="0" err="1" smtClean="0">
                <a:latin typeface="Arial" pitchFamily="34" charset="0"/>
                <a:cs typeface="Arial" pitchFamily="34" charset="0"/>
              </a:rPr>
              <a:t>Fachleuten</a:t>
            </a:r>
            <a:r>
              <a:rPr lang="cs-CZ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400" b="1" dirty="0" err="1" smtClean="0">
                <a:latin typeface="Arial" pitchFamily="34" charset="0"/>
                <a:cs typeface="Arial" pitchFamily="34" charset="0"/>
              </a:rPr>
              <a:t>aus</a:t>
            </a:r>
            <a:r>
              <a:rPr lang="cs-CZ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400" b="1" dirty="0" err="1" smtClean="0">
                <a:latin typeface="Arial" pitchFamily="34" charset="0"/>
                <a:cs typeface="Arial" pitchFamily="34" charset="0"/>
              </a:rPr>
              <a:t>dem</a:t>
            </a:r>
            <a:r>
              <a:rPr lang="cs-CZ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400" b="1" dirty="0" err="1" smtClean="0">
                <a:latin typeface="Arial" pitchFamily="34" charset="0"/>
                <a:cs typeface="Arial" pitchFamily="34" charset="0"/>
              </a:rPr>
              <a:t>Berufsleben</a:t>
            </a:r>
            <a:r>
              <a:rPr lang="de-DE" sz="2400" b="1" dirty="0" smtClean="0">
                <a:latin typeface="Arial" pitchFamily="34" charset="0"/>
                <a:cs typeface="Arial" pitchFamily="34" charset="0"/>
              </a:rPr>
              <a:t> a</a:t>
            </a:r>
            <a:r>
              <a:rPr lang="cs-CZ" sz="2400" b="1" dirty="0" smtClean="0">
                <a:latin typeface="Arial" pitchFamily="34" charset="0"/>
                <a:cs typeface="Arial" pitchFamily="34" charset="0"/>
              </a:rPr>
              <a:t>n der </a:t>
            </a:r>
            <a:endParaRPr lang="de-DE" sz="2400" b="1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de-DE" sz="2400" b="1" dirty="0" smtClean="0">
                <a:latin typeface="Arial" pitchFamily="34" charset="0"/>
                <a:cs typeface="Arial" pitchFamily="34" charset="0"/>
              </a:rPr>
              <a:t>    </a:t>
            </a:r>
            <a:r>
              <a:rPr lang="cs-CZ" sz="2400" b="1" dirty="0" err="1" smtClean="0">
                <a:latin typeface="Arial" pitchFamily="34" charset="0"/>
                <a:cs typeface="Arial" pitchFamily="34" charset="0"/>
              </a:rPr>
              <a:t>Lehre</a:t>
            </a:r>
            <a:r>
              <a:rPr lang="cs-CZ" sz="2400" b="1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>
              <a:buFont typeface="Wingdings" pitchFamily="2" charset="2"/>
              <a:buChar char="Ø"/>
            </a:pPr>
            <a:r>
              <a:rPr lang="cs-CZ" sz="2400" b="1" dirty="0" err="1" smtClean="0">
                <a:latin typeface="Arial" pitchFamily="34" charset="0"/>
                <a:cs typeface="Arial" pitchFamily="34" charset="0"/>
              </a:rPr>
              <a:t>Bem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ü</a:t>
            </a:r>
            <a:r>
              <a:rPr lang="cs-CZ" sz="2400" b="1" dirty="0" err="1" smtClean="0">
                <a:latin typeface="Arial" pitchFamily="34" charset="0"/>
                <a:cs typeface="Arial" pitchFamily="34" charset="0"/>
              </a:rPr>
              <a:t>hung</a:t>
            </a:r>
            <a:r>
              <a:rPr lang="cs-CZ" sz="2400" b="1" dirty="0" smtClean="0">
                <a:latin typeface="Arial" pitchFamily="34" charset="0"/>
                <a:cs typeface="Arial" pitchFamily="34" charset="0"/>
              </a:rPr>
              <a:t> um </a:t>
            </a:r>
            <a:r>
              <a:rPr lang="cs-CZ" sz="2400" b="1" dirty="0" err="1" smtClean="0">
                <a:latin typeface="Arial" pitchFamily="34" charset="0"/>
                <a:cs typeface="Arial" pitchFamily="34" charset="0"/>
              </a:rPr>
              <a:t>die</a:t>
            </a:r>
            <a:r>
              <a:rPr lang="cs-CZ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400" b="1" dirty="0" err="1" smtClean="0">
                <a:latin typeface="Arial" pitchFamily="34" charset="0"/>
                <a:cs typeface="Arial" pitchFamily="34" charset="0"/>
              </a:rPr>
              <a:t>Internationalisierung</a:t>
            </a:r>
            <a:r>
              <a:rPr lang="cs-CZ" sz="2400" b="1" dirty="0" smtClean="0">
                <a:latin typeface="Arial" pitchFamily="34" charset="0"/>
                <a:cs typeface="Arial" pitchFamily="34" charset="0"/>
              </a:rPr>
              <a:t> des </a:t>
            </a:r>
            <a:r>
              <a:rPr lang="cs-CZ" sz="2400" b="1" dirty="0" err="1" smtClean="0">
                <a:latin typeface="Arial" pitchFamily="34" charset="0"/>
                <a:cs typeface="Arial" pitchFamily="34" charset="0"/>
              </a:rPr>
              <a:t>Studiums</a:t>
            </a:r>
            <a:endParaRPr lang="de-DE" sz="2400" b="1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cs-CZ" sz="2400" b="1" dirty="0" err="1" smtClean="0">
                <a:latin typeface="Arial" pitchFamily="34" charset="0"/>
                <a:cs typeface="Arial" pitchFamily="34" charset="0"/>
              </a:rPr>
              <a:t>Einf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ü</a:t>
            </a:r>
            <a:r>
              <a:rPr lang="cs-CZ" sz="2400" b="1" dirty="0" err="1" smtClean="0">
                <a:latin typeface="Arial" pitchFamily="34" charset="0"/>
                <a:cs typeface="Arial" pitchFamily="34" charset="0"/>
              </a:rPr>
              <a:t>hrung</a:t>
            </a:r>
            <a:r>
              <a:rPr lang="cs-CZ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400" b="1" dirty="0" err="1" smtClean="0">
                <a:latin typeface="Arial" pitchFamily="34" charset="0"/>
                <a:cs typeface="Arial" pitchFamily="34" charset="0"/>
              </a:rPr>
              <a:t>moderner</a:t>
            </a:r>
            <a:r>
              <a:rPr lang="cs-CZ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400" b="1" dirty="0" err="1" smtClean="0">
                <a:latin typeface="Arial" pitchFamily="34" charset="0"/>
                <a:cs typeface="Arial" pitchFamily="34" charset="0"/>
              </a:rPr>
              <a:t>und</a:t>
            </a:r>
            <a:r>
              <a:rPr lang="cs-CZ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400" b="1" dirty="0" err="1" smtClean="0">
                <a:latin typeface="Arial" pitchFamily="34" charset="0"/>
                <a:cs typeface="Arial" pitchFamily="34" charset="0"/>
              </a:rPr>
              <a:t>effektiver</a:t>
            </a:r>
            <a:r>
              <a:rPr lang="cs-CZ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400" b="1" dirty="0" err="1" smtClean="0">
                <a:latin typeface="Arial" pitchFamily="34" charset="0"/>
                <a:cs typeface="Arial" pitchFamily="34" charset="0"/>
              </a:rPr>
              <a:t>Techniken</a:t>
            </a:r>
            <a:r>
              <a:rPr lang="cs-CZ" sz="2400" b="1" dirty="0" smtClean="0">
                <a:latin typeface="Arial" pitchFamily="34" charset="0"/>
                <a:cs typeface="Arial" pitchFamily="34" charset="0"/>
              </a:rPr>
              <a:t>,</a:t>
            </a:r>
            <a:r>
              <a:rPr lang="de-DE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400" b="1" dirty="0" err="1" smtClean="0">
                <a:latin typeface="Arial" pitchFamily="34" charset="0"/>
                <a:cs typeface="Arial" pitchFamily="34" charset="0"/>
              </a:rPr>
              <a:t>Methoden</a:t>
            </a:r>
            <a:r>
              <a:rPr lang="cs-CZ" sz="2400" b="1" dirty="0" smtClean="0">
                <a:latin typeface="Arial" pitchFamily="34" charset="0"/>
                <a:cs typeface="Arial" pitchFamily="34" charset="0"/>
              </a:rPr>
              <a:t>,</a:t>
            </a:r>
            <a:r>
              <a:rPr lang="de-DE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2400" b="1" dirty="0" smtClean="0">
                <a:latin typeface="Arial" pitchFamily="34" charset="0"/>
                <a:cs typeface="Arial" pitchFamily="34" charset="0"/>
              </a:rPr>
              <a:t>     </a:t>
            </a:r>
            <a:r>
              <a:rPr lang="cs-CZ" sz="2400" b="1" dirty="0" err="1" smtClean="0">
                <a:latin typeface="Arial" pitchFamily="34" charset="0"/>
                <a:cs typeface="Arial" pitchFamily="34" charset="0"/>
              </a:rPr>
              <a:t>Strategien</a:t>
            </a:r>
            <a:r>
              <a:rPr lang="cs-CZ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400" b="1" dirty="0" err="1" smtClean="0">
                <a:latin typeface="Arial" pitchFamily="34" charset="0"/>
                <a:cs typeface="Arial" pitchFamily="34" charset="0"/>
              </a:rPr>
              <a:t>und</a:t>
            </a:r>
            <a:r>
              <a:rPr lang="cs-CZ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400" b="1" dirty="0" err="1" smtClean="0">
                <a:latin typeface="Arial" pitchFamily="34" charset="0"/>
                <a:cs typeface="Arial" pitchFamily="34" charset="0"/>
              </a:rPr>
              <a:t>Unterrichtsformen</a:t>
            </a:r>
            <a:endParaRPr lang="cs-CZ" sz="2400" b="1" dirty="0" smtClean="0">
              <a:latin typeface="Arial" pitchFamily="34" charset="0"/>
              <a:cs typeface="Arial" pitchFamily="34" charset="0"/>
            </a:endParaRPr>
          </a:p>
          <a:p>
            <a:endParaRPr lang="cs-CZ" dirty="0"/>
          </a:p>
        </p:txBody>
      </p:sp>
      <p:pic>
        <p:nvPicPr>
          <p:cNvPr id="2" name="copy.wav">
            <a:hlinkClick r:id="" action="ppaction://media"/>
          </p:cNvPr>
          <p:cNvPicPr>
            <a:picLocks noRot="1" noChangeAspect="1"/>
          </p:cNvPicPr>
          <p:nvPr>
            <a:wavAudioFile r:embed="rId1" name="copy.wav"/>
          </p:nvPr>
        </p:nvPicPr>
        <p:blipFill>
          <a:blip r:embed="rId8" cstate="print"/>
          <a:stretch>
            <a:fillRect/>
          </a:stretch>
        </p:blipFill>
        <p:spPr>
          <a:xfrm>
            <a:off x="1270000" y="1270000"/>
            <a:ext cx="508000" cy="508000"/>
          </a:xfrm>
          <a:prstGeom prst="rect">
            <a:avLst/>
          </a:prstGeom>
        </p:spPr>
      </p:pic>
    </p:spTree>
  </p:cSld>
  <p:clrMapOvr>
    <a:masterClrMapping/>
  </p:clrMapOvr>
  <p:transition spd="med" advTm="41496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2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 smtClean="0">
                <a:solidFill>
                  <a:srgbClr val="9F3736"/>
                </a:solidFill>
              </a:rPr>
              <a:t>C</a:t>
            </a:r>
            <a:r>
              <a:rPr lang="cs-CZ" b="1" dirty="0" smtClean="0">
                <a:solidFill>
                  <a:srgbClr val="9F3736"/>
                </a:solidFill>
              </a:rPr>
              <a:t>AMPUS</a:t>
            </a:r>
            <a:r>
              <a:rPr lang="cs-CZ" dirty="0" smtClean="0"/>
              <a:t> </a:t>
            </a:r>
            <a:endParaRPr lang="cs-CZ" dirty="0"/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Picture 2" descr="D:\Caha\FOTO - k použití do 24.6.2012\Fotky\DSC_0049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56176" y="404664"/>
            <a:ext cx="2088232" cy="1238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D:\Caha\FOTO - k použití do 24.6.2012\Fotky\DSC_0096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804248" y="1844824"/>
            <a:ext cx="1913257" cy="1267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D:\Caha\FOTO - k použití do 24.6.2012\Fotky\Přednáška - Ing. Zimola (2)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236296" y="3356992"/>
            <a:ext cx="1472443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6" descr="https://novy.email.seznam.cz/imageshow/CIRnTMNj4zujFIUOyNXZcHkS6m69Y8QyrHEP1sc6FPaLqvf6UkUSeqn8s8Y1CD_S8BTL3n4">
            <a:hlinkClick r:id="rId11"/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588224" y="4869160"/>
            <a:ext cx="1546860" cy="1160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D:\Caha\IMG_2937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39552" y="5013176"/>
            <a:ext cx="1954313" cy="1136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 descr="D:\Caha\FOTO - k použití do 24.6.2012\Fotky\DSC_0008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95536" y="3645024"/>
            <a:ext cx="1776596" cy="1176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4" descr="D:\Caha\IMG_2919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83568" y="2204864"/>
            <a:ext cx="1472932" cy="1195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 descr="D:\Caha\FOTO - k použití do 24.6.2012\Fotky\P1010482.JP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971600" y="692696"/>
            <a:ext cx="1677799" cy="1279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Obdélník 12"/>
          <p:cNvSpPr/>
          <p:nvPr/>
        </p:nvSpPr>
        <p:spPr>
          <a:xfrm>
            <a:off x="0" y="6357938"/>
            <a:ext cx="9144000" cy="500062"/>
          </a:xfrm>
          <a:prstGeom prst="rect">
            <a:avLst/>
          </a:prstGeom>
          <a:solidFill>
            <a:srgbClr val="9F37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/>
              <a:t>http://www.vstecb.cz</a:t>
            </a:r>
          </a:p>
        </p:txBody>
      </p:sp>
      <p:pic>
        <p:nvPicPr>
          <p:cNvPr id="3" name="copy.wav">
            <a:hlinkClick r:id="" action="ppaction://media"/>
          </p:cNvPr>
          <p:cNvPicPr>
            <a:picLocks noRot="1" noChangeAspect="1"/>
          </p:cNvPicPr>
          <p:nvPr>
            <a:wavAudioFile r:embed="rId1" name="copy.wav"/>
          </p:nvPr>
        </p:nvPicPr>
        <p:blipFill>
          <a:blip r:embed="rId17" cstate="print"/>
          <a:stretch>
            <a:fillRect/>
          </a:stretch>
        </p:blipFill>
        <p:spPr>
          <a:xfrm>
            <a:off x="1270000" y="1270000"/>
            <a:ext cx="508000" cy="508000"/>
          </a:xfrm>
          <a:prstGeom prst="rect">
            <a:avLst/>
          </a:prstGeom>
        </p:spPr>
      </p:pic>
    </p:spTree>
  </p:cSld>
  <p:clrMapOvr>
    <a:masterClrMapping/>
  </p:clrMapOvr>
  <p:transition spd="med" advTm="2092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b="1" dirty="0" smtClean="0">
                <a:solidFill>
                  <a:srgbClr val="9F3736"/>
                </a:solidFill>
                <a:latin typeface="Arial" charset="0"/>
                <a:cs typeface="Arial" charset="0"/>
              </a:rPr>
              <a:t>ST</a:t>
            </a:r>
            <a:r>
              <a:rPr lang="de-DE" sz="3600" b="1" dirty="0" smtClean="0">
                <a:solidFill>
                  <a:srgbClr val="9F3736"/>
                </a:solidFill>
                <a:latin typeface="Arial" charset="0"/>
                <a:cs typeface="Arial" charset="0"/>
              </a:rPr>
              <a:t>UDIENPROGRAMME</a:t>
            </a:r>
            <a:r>
              <a:rPr lang="cs-CZ" sz="3600" b="1" dirty="0" smtClean="0">
                <a:solidFill>
                  <a:srgbClr val="9F3736"/>
                </a:solidFill>
                <a:latin typeface="Arial" charset="0"/>
                <a:cs typeface="Arial" charset="0"/>
              </a:rPr>
              <a:t> </a:t>
            </a:r>
            <a:endParaRPr lang="cs-CZ" sz="3600" dirty="0"/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</p:nvPr>
        </p:nvGraphicFramePr>
        <p:xfrm>
          <a:off x="467544" y="1340768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Obdélník 4"/>
          <p:cNvSpPr/>
          <p:nvPr/>
        </p:nvSpPr>
        <p:spPr>
          <a:xfrm>
            <a:off x="0" y="6357938"/>
            <a:ext cx="9144000" cy="500062"/>
          </a:xfrm>
          <a:prstGeom prst="rect">
            <a:avLst/>
          </a:prstGeom>
          <a:solidFill>
            <a:srgbClr val="9F37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/>
              <a:t>http://www.vstecb.cz</a:t>
            </a:r>
          </a:p>
        </p:txBody>
      </p:sp>
      <p:pic>
        <p:nvPicPr>
          <p:cNvPr id="3" name="copy.wav">
            <a:hlinkClick r:id="" action="ppaction://media"/>
          </p:cNvPr>
          <p:cNvPicPr>
            <a:picLocks noRot="1" noChangeAspect="1"/>
          </p:cNvPicPr>
          <p:nvPr>
            <a:wavAudioFile r:embed="rId1" name="copy.wav"/>
          </p:nvPr>
        </p:nvPicPr>
        <p:blipFill>
          <a:blip r:embed="rId8" cstate="print"/>
          <a:stretch>
            <a:fillRect/>
          </a:stretch>
        </p:blipFill>
        <p:spPr>
          <a:xfrm>
            <a:off x="1270000" y="1270000"/>
            <a:ext cx="508000" cy="508000"/>
          </a:xfrm>
          <a:prstGeom prst="rect">
            <a:avLst/>
          </a:prstGeom>
        </p:spPr>
      </p:pic>
    </p:spTree>
  </p:cSld>
  <p:clrMapOvr>
    <a:masterClrMapping/>
  </p:clrMapOvr>
  <p:transition spd="med" advTm="32963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4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b="1" dirty="0" smtClean="0">
                <a:solidFill>
                  <a:srgbClr val="9F3736"/>
                </a:solidFill>
                <a:latin typeface="Arial" charset="0"/>
                <a:cs typeface="Arial" charset="0"/>
              </a:rPr>
              <a:t>STUDIENPROGRAMM WIRTSCHAFTSWISSENSCHAFT</a:t>
            </a:r>
            <a:endParaRPr lang="cs-CZ" sz="3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0" y="6357938"/>
            <a:ext cx="9144000" cy="500062"/>
          </a:xfrm>
          <a:prstGeom prst="rect">
            <a:avLst/>
          </a:prstGeom>
          <a:solidFill>
            <a:srgbClr val="9F37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/>
              <a:t>http://www.vstecb.cz</a:t>
            </a:r>
          </a:p>
        </p:txBody>
      </p:sp>
      <p:pic>
        <p:nvPicPr>
          <p:cNvPr id="3" name="copy.wav">
            <a:hlinkClick r:id="" action="ppaction://media"/>
          </p:cNvPr>
          <p:cNvPicPr>
            <a:picLocks noRot="1" noChangeAspect="1"/>
          </p:cNvPicPr>
          <p:nvPr>
            <a:wavAudioFile r:embed="rId1" name="copy.wav"/>
          </p:nvPr>
        </p:nvPicPr>
        <p:blipFill>
          <a:blip r:embed="rId3" cstate="print"/>
          <a:stretch>
            <a:fillRect/>
          </a:stretch>
        </p:blipFill>
        <p:spPr>
          <a:xfrm>
            <a:off x="1270000" y="1270000"/>
            <a:ext cx="508000" cy="508000"/>
          </a:xfrm>
          <a:prstGeom prst="rect">
            <a:avLst/>
          </a:prstGeom>
        </p:spPr>
      </p:pic>
      <p:pic>
        <p:nvPicPr>
          <p:cNvPr id="8" name="Zástupný symbol pro obsah 7" descr="Obrázek nj 7.pn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457200" y="1860402"/>
            <a:ext cx="8229600" cy="4005558"/>
          </a:xfrm>
        </p:spPr>
      </p:pic>
    </p:spTree>
  </p:cSld>
  <p:clrMapOvr>
    <a:masterClrMapping/>
  </p:clrMapOvr>
  <p:transition spd="med" advTm="131634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3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b="1" dirty="0" smtClean="0">
                <a:solidFill>
                  <a:srgbClr val="9F3736"/>
                </a:solidFill>
                <a:latin typeface="Arial" charset="0"/>
                <a:cs typeface="Arial" charset="0"/>
              </a:rPr>
              <a:t>S</a:t>
            </a:r>
            <a:r>
              <a:rPr lang="de-DE" sz="3600" b="1" dirty="0" smtClean="0">
                <a:solidFill>
                  <a:srgbClr val="9F3736"/>
                </a:solidFill>
                <a:latin typeface="Arial" charset="0"/>
                <a:cs typeface="Arial" charset="0"/>
              </a:rPr>
              <a:t>TUDIENPROGRAMM</a:t>
            </a:r>
            <a:r>
              <a:rPr lang="cs-CZ" sz="3600" b="1" dirty="0" smtClean="0">
                <a:solidFill>
                  <a:srgbClr val="9F3736"/>
                </a:solidFill>
                <a:latin typeface="Arial" charset="0"/>
                <a:cs typeface="Arial" charset="0"/>
              </a:rPr>
              <a:t/>
            </a:r>
            <a:br>
              <a:rPr lang="cs-CZ" sz="3600" b="1" dirty="0" smtClean="0">
                <a:solidFill>
                  <a:srgbClr val="9F3736"/>
                </a:solidFill>
                <a:latin typeface="Arial" charset="0"/>
                <a:cs typeface="Arial" charset="0"/>
              </a:rPr>
            </a:br>
            <a:r>
              <a:rPr lang="cs-CZ" sz="3600" b="1" dirty="0" smtClean="0">
                <a:solidFill>
                  <a:srgbClr val="9F3736"/>
                </a:solidFill>
                <a:latin typeface="Arial" charset="0"/>
                <a:cs typeface="Arial" charset="0"/>
              </a:rPr>
              <a:t> BAUWESEN</a:t>
            </a:r>
            <a:endParaRPr lang="cs-CZ" sz="3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0" y="6357938"/>
            <a:ext cx="9144000" cy="500062"/>
          </a:xfrm>
          <a:prstGeom prst="rect">
            <a:avLst/>
          </a:prstGeom>
          <a:solidFill>
            <a:srgbClr val="9F37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/>
              <a:t>http://www.vstecb.cz</a:t>
            </a:r>
          </a:p>
        </p:txBody>
      </p:sp>
      <p:pic>
        <p:nvPicPr>
          <p:cNvPr id="3" name="copy.wav">
            <a:hlinkClick r:id="" action="ppaction://media"/>
          </p:cNvPr>
          <p:cNvPicPr>
            <a:picLocks noRot="1" noChangeAspect="1"/>
          </p:cNvPicPr>
          <p:nvPr>
            <a:wavAudioFile r:embed="rId1" name="copy.wav"/>
          </p:nvPr>
        </p:nvPicPr>
        <p:blipFill>
          <a:blip r:embed="rId3" cstate="print"/>
          <a:stretch>
            <a:fillRect/>
          </a:stretch>
        </p:blipFill>
        <p:spPr>
          <a:xfrm>
            <a:off x="1270000" y="1270000"/>
            <a:ext cx="508000" cy="508000"/>
          </a:xfrm>
          <a:prstGeom prst="rect">
            <a:avLst/>
          </a:prstGeom>
        </p:spPr>
      </p:pic>
      <p:pic>
        <p:nvPicPr>
          <p:cNvPr id="8" name="Zástupný symbol pro obsah 7" descr="Obrázek nj 8.pn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457200" y="1860402"/>
            <a:ext cx="8229600" cy="4005558"/>
          </a:xfrm>
        </p:spPr>
      </p:pic>
    </p:spTree>
  </p:cSld>
  <p:clrMapOvr>
    <a:masterClrMapping/>
  </p:clrMapOvr>
  <p:transition spd="med" advTm="9020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8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b="1" dirty="0" smtClean="0">
                <a:solidFill>
                  <a:srgbClr val="9F3736"/>
                </a:solidFill>
                <a:latin typeface="Arial" charset="0"/>
                <a:cs typeface="Arial" charset="0"/>
              </a:rPr>
              <a:t>S</a:t>
            </a:r>
            <a:r>
              <a:rPr lang="de-DE" sz="3600" b="1" dirty="0" smtClean="0">
                <a:solidFill>
                  <a:srgbClr val="9F3736"/>
                </a:solidFill>
                <a:latin typeface="Arial" charset="0"/>
                <a:cs typeface="Arial" charset="0"/>
              </a:rPr>
              <a:t>TUDIENPROGRAMM</a:t>
            </a:r>
            <a:r>
              <a:rPr lang="cs-CZ" sz="3600" b="1" dirty="0" smtClean="0">
                <a:solidFill>
                  <a:srgbClr val="9F3736"/>
                </a:solidFill>
                <a:latin typeface="Arial" charset="0"/>
                <a:cs typeface="Arial" charset="0"/>
              </a:rPr>
              <a:t/>
            </a:r>
            <a:br>
              <a:rPr lang="cs-CZ" sz="3600" b="1" dirty="0" smtClean="0">
                <a:solidFill>
                  <a:srgbClr val="9F3736"/>
                </a:solidFill>
                <a:latin typeface="Arial" charset="0"/>
                <a:cs typeface="Arial" charset="0"/>
              </a:rPr>
            </a:br>
            <a:r>
              <a:rPr lang="cs-CZ" sz="3600" b="1" dirty="0" smtClean="0">
                <a:solidFill>
                  <a:srgbClr val="9F3736"/>
                </a:solidFill>
                <a:latin typeface="Arial" charset="0"/>
                <a:cs typeface="Arial" charset="0"/>
              </a:rPr>
              <a:t> BAUWESEN</a:t>
            </a:r>
            <a:endParaRPr lang="cs-CZ" sz="3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0" y="6357938"/>
            <a:ext cx="9144000" cy="500062"/>
          </a:xfrm>
          <a:prstGeom prst="rect">
            <a:avLst/>
          </a:prstGeom>
          <a:solidFill>
            <a:srgbClr val="9F37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/>
              <a:t>http://www.vstecb.cz</a:t>
            </a:r>
          </a:p>
        </p:txBody>
      </p:sp>
      <p:pic>
        <p:nvPicPr>
          <p:cNvPr id="3" name="copy.wav">
            <a:hlinkClick r:id="" action="ppaction://media"/>
          </p:cNvPr>
          <p:cNvPicPr>
            <a:picLocks noRot="1" noChangeAspect="1"/>
          </p:cNvPicPr>
          <p:nvPr>
            <a:wavAudioFile r:embed="rId1" name="copy.wav"/>
          </p:nvPr>
        </p:nvPicPr>
        <p:blipFill>
          <a:blip r:embed="rId3" cstate="print"/>
          <a:stretch>
            <a:fillRect/>
          </a:stretch>
        </p:blipFill>
        <p:spPr>
          <a:xfrm>
            <a:off x="1270000" y="1270000"/>
            <a:ext cx="508000" cy="508000"/>
          </a:xfrm>
          <a:prstGeom prst="rect">
            <a:avLst/>
          </a:prstGeom>
        </p:spPr>
      </p:pic>
      <p:pic>
        <p:nvPicPr>
          <p:cNvPr id="8" name="Zástupný symbol pro obsah 7" descr="Obrázek nj 9.pn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457200" y="1896816"/>
            <a:ext cx="8229600" cy="3932730"/>
          </a:xfrm>
        </p:spPr>
      </p:pic>
    </p:spTree>
  </p:cSld>
  <p:clrMapOvr>
    <a:masterClrMapping/>
  </p:clrMapOvr>
  <p:transition spd="med" advTm="10998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76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2453</TotalTime>
  <Words>330</Words>
  <Application>Microsoft Office PowerPoint</Application>
  <PresentationFormat>Předvádění na obrazovce (4:3)</PresentationFormat>
  <Paragraphs>98</Paragraphs>
  <Slides>13</Slides>
  <Notes>0</Notes>
  <HiddenSlides>0</HiddenSlides>
  <MMClips>13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13</vt:i4>
      </vt:variant>
    </vt:vector>
  </HeadingPairs>
  <TitlesOfParts>
    <vt:vector size="14" baseType="lpstr">
      <vt:lpstr>Motiv sady Office</vt:lpstr>
      <vt:lpstr>  HOCHSCHULE  FÜR  TECHNIK  UND  WIRTSCHAFT IN BUDWEIS</vt:lpstr>
      <vt:lpstr>   Die Hochschule  ……</vt:lpstr>
      <vt:lpstr>Snímek 3</vt:lpstr>
      <vt:lpstr>    Was macht das Studium an unserer       Hochschule einzigartig?</vt:lpstr>
      <vt:lpstr>CAMPUS </vt:lpstr>
      <vt:lpstr>STUDIENPROGRAMME </vt:lpstr>
      <vt:lpstr>STUDIENPROGRAMM WIRTSCHAFTSWISSENSCHAFT</vt:lpstr>
      <vt:lpstr>STUDIENPROGRAMM  BAUWESEN</vt:lpstr>
      <vt:lpstr>STUDIENPROGRAMM  BAUWESEN</vt:lpstr>
      <vt:lpstr>STUDIENPROGRAMM VERKEHRSTECHNOLOGIE</vt:lpstr>
      <vt:lpstr> STUDIENPROGRAMM  MASCHINENBAU</vt:lpstr>
      <vt:lpstr>LEHRSTŰHLE  AN DER HOCHSCHULE</vt:lpstr>
      <vt:lpstr>Wir bedanken uns für Ihre Aufmerksamkeit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Caha</dc:creator>
  <cp:lastModifiedBy>Zdeněk</cp:lastModifiedBy>
  <cp:revision>254</cp:revision>
  <dcterms:created xsi:type="dcterms:W3CDTF">2010-01-24T19:16:29Z</dcterms:created>
  <dcterms:modified xsi:type="dcterms:W3CDTF">2012-11-19T21:17:24Z</dcterms:modified>
</cp:coreProperties>
</file>